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sldIdLst>
    <p:sldId id="256" r:id="rId5"/>
  </p:sldIdLst>
  <p:sldSz cx="26668413" cy="38100000"/>
  <p:notesSz cx="6858000" cy="9144000"/>
  <p:defaultTextStyle>
    <a:defPPr>
      <a:defRPr lang="tr-TR"/>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2000">
          <p15:clr>
            <a:srgbClr val="A4A3A4"/>
          </p15:clr>
        </p15:guide>
        <p15:guide id="2" pos="84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4E4"/>
    <a:srgbClr val="FF66CC"/>
    <a:srgbClr val="FF66FF"/>
    <a:srgbClr val="FF99FF"/>
    <a:srgbClr val="FF99CC"/>
    <a:srgbClr val="EEE468"/>
    <a:srgbClr val="E64CE6"/>
    <a:srgbClr val="A162D0"/>
    <a:srgbClr val="00699E"/>
    <a:srgbClr val="004B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170" autoAdjust="0"/>
    <p:restoredTop sz="96900" autoAdjust="0"/>
  </p:normalViewPr>
  <p:slideViewPr>
    <p:cSldViewPr>
      <p:cViewPr varScale="1">
        <p:scale>
          <a:sx n="16" d="100"/>
          <a:sy n="16" d="100"/>
        </p:scale>
        <p:origin x="3090" y="84"/>
      </p:cViewPr>
      <p:guideLst>
        <p:guide orient="horz" pos="12000"/>
        <p:guide pos="840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21678900"/>
            <a:ext cx="9918700" cy="163861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tr-T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tr-T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tr-T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tr-T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tr-T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tr-T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tr-TR"/>
            </a:p>
          </p:txBody>
        </p:sp>
      </p:grpSp>
      <p:sp>
        <p:nvSpPr>
          <p:cNvPr id="5130" name="Rectangle 10"/>
          <p:cNvSpPr>
            <a:spLocks noGrp="1" noChangeArrowheads="1"/>
          </p:cNvSpPr>
          <p:nvPr>
            <p:ph type="ctrTitle" sz="quarter"/>
          </p:nvPr>
        </p:nvSpPr>
        <p:spPr>
          <a:xfrm>
            <a:off x="2000250" y="10407650"/>
            <a:ext cx="22667913" cy="8642350"/>
          </a:xfrm>
        </p:spPr>
        <p:txBody>
          <a:bodyPr/>
          <a:lstStyle>
            <a:lvl1pPr>
              <a:defRPr sz="19400"/>
            </a:lvl1pPr>
          </a:lstStyle>
          <a:p>
            <a:r>
              <a:rPr lang="tr-TR"/>
              <a:t>Asıl başlık stili için tıklatın</a:t>
            </a:r>
          </a:p>
        </p:txBody>
      </p:sp>
      <p:sp>
        <p:nvSpPr>
          <p:cNvPr id="5131" name="Rectangle 11"/>
          <p:cNvSpPr>
            <a:spLocks noGrp="1" noChangeArrowheads="1"/>
          </p:cNvSpPr>
          <p:nvPr>
            <p:ph type="subTitle" sz="quarter" idx="1"/>
          </p:nvPr>
        </p:nvSpPr>
        <p:spPr>
          <a:xfrm>
            <a:off x="4000500" y="21590000"/>
            <a:ext cx="18667413" cy="9736138"/>
          </a:xfrm>
        </p:spPr>
        <p:txBody>
          <a:bodyPr/>
          <a:lstStyle>
            <a:lvl1pPr marL="0" indent="0" algn="ctr">
              <a:buFont typeface="Wingdings" pitchFamily="2" charset="2"/>
              <a:buNone/>
              <a:defRPr/>
            </a:lvl1pPr>
          </a:lstStyle>
          <a:p>
            <a:r>
              <a:rPr lang="tr-TR"/>
              <a:t>Asıl alt başlık stilini düzenlemek için tıklatın</a:t>
            </a:r>
          </a:p>
        </p:txBody>
      </p:sp>
      <p:sp>
        <p:nvSpPr>
          <p:cNvPr id="12" name="Rectangle 12"/>
          <p:cNvSpPr>
            <a:spLocks noGrp="1" noChangeArrowheads="1"/>
          </p:cNvSpPr>
          <p:nvPr>
            <p:ph type="dt" sz="quarter" idx="10"/>
          </p:nvPr>
        </p:nvSpPr>
        <p:spPr/>
        <p:txBody>
          <a:bodyPr/>
          <a:lstStyle>
            <a:lvl1pPr>
              <a:defRPr smtClean="0"/>
            </a:lvl1pPr>
          </a:lstStyle>
          <a:p>
            <a:pPr>
              <a:defRPr/>
            </a:pPr>
            <a:endParaRPr lang="tr-TR"/>
          </a:p>
        </p:txBody>
      </p:sp>
      <p:sp>
        <p:nvSpPr>
          <p:cNvPr id="13" name="Rectangle 13"/>
          <p:cNvSpPr>
            <a:spLocks noGrp="1" noChangeArrowheads="1"/>
          </p:cNvSpPr>
          <p:nvPr>
            <p:ph type="ftr" sz="quarter" idx="11"/>
          </p:nvPr>
        </p:nvSpPr>
        <p:spPr/>
        <p:txBody>
          <a:bodyPr/>
          <a:lstStyle>
            <a:lvl1pPr>
              <a:defRPr smtClean="0"/>
            </a:lvl1pPr>
          </a:lstStyle>
          <a:p>
            <a:pPr>
              <a:defRPr/>
            </a:pPr>
            <a:endParaRPr lang="tr-TR"/>
          </a:p>
        </p:txBody>
      </p:sp>
      <p:sp>
        <p:nvSpPr>
          <p:cNvPr id="14" name="Rectangle 14"/>
          <p:cNvSpPr>
            <a:spLocks noGrp="1" noChangeArrowheads="1"/>
          </p:cNvSpPr>
          <p:nvPr>
            <p:ph type="sldNum" sz="quarter" idx="12"/>
          </p:nvPr>
        </p:nvSpPr>
        <p:spPr/>
        <p:txBody>
          <a:bodyPr/>
          <a:lstStyle>
            <a:lvl1pPr>
              <a:defRPr smtClean="0"/>
            </a:lvl1pPr>
          </a:lstStyle>
          <a:p>
            <a:pPr>
              <a:defRPr/>
            </a:pPr>
            <a:fld id="{B13D43B7-1196-4FBF-A86D-1CBCCB448E9C}"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2"/>
          <p:cNvSpPr>
            <a:spLocks noGrp="1" noChangeArrowheads="1"/>
          </p:cNvSpPr>
          <p:nvPr>
            <p:ph type="dt" sz="half" idx="10"/>
          </p:nvPr>
        </p:nvSpPr>
        <p:spPr>
          <a:ln/>
        </p:spPr>
        <p:txBody>
          <a:bodyPr/>
          <a:lstStyle>
            <a:lvl1pPr>
              <a:defRPr/>
            </a:lvl1pPr>
          </a:lstStyle>
          <a:p>
            <a:pPr>
              <a:defRPr/>
            </a:pPr>
            <a:endParaRPr lang="tr-TR"/>
          </a:p>
        </p:txBody>
      </p:sp>
      <p:sp>
        <p:nvSpPr>
          <p:cNvPr id="5" name="Rectangle 13"/>
          <p:cNvSpPr>
            <a:spLocks noGrp="1" noChangeArrowheads="1"/>
          </p:cNvSpPr>
          <p:nvPr>
            <p:ph type="ftr" sz="quarter" idx="11"/>
          </p:nvPr>
        </p:nvSpPr>
        <p:spPr>
          <a:ln/>
        </p:spPr>
        <p:txBody>
          <a:bodyPr/>
          <a:lstStyle>
            <a:lvl1pPr>
              <a:defRPr/>
            </a:lvl1pPr>
          </a:lstStyle>
          <a:p>
            <a:pPr>
              <a:defRPr/>
            </a:pPr>
            <a:endParaRPr lang="tr-TR"/>
          </a:p>
        </p:txBody>
      </p:sp>
      <p:sp>
        <p:nvSpPr>
          <p:cNvPr id="6" name="Rectangle 14"/>
          <p:cNvSpPr>
            <a:spLocks noGrp="1" noChangeArrowheads="1"/>
          </p:cNvSpPr>
          <p:nvPr>
            <p:ph type="sldNum" sz="quarter" idx="12"/>
          </p:nvPr>
        </p:nvSpPr>
        <p:spPr>
          <a:ln/>
        </p:spPr>
        <p:txBody>
          <a:bodyPr/>
          <a:lstStyle>
            <a:lvl1pPr>
              <a:defRPr/>
            </a:lvl1pPr>
          </a:lstStyle>
          <a:p>
            <a:pPr>
              <a:defRPr/>
            </a:pPr>
            <a:fld id="{7260075B-428A-4BE6-958C-EC5C04DD6016}"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19335750" y="1543050"/>
            <a:ext cx="5999163" cy="32518350"/>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1333500" y="1543050"/>
            <a:ext cx="17849850" cy="3251835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2"/>
          <p:cNvSpPr>
            <a:spLocks noGrp="1" noChangeArrowheads="1"/>
          </p:cNvSpPr>
          <p:nvPr>
            <p:ph type="dt" sz="half" idx="10"/>
          </p:nvPr>
        </p:nvSpPr>
        <p:spPr>
          <a:ln/>
        </p:spPr>
        <p:txBody>
          <a:bodyPr/>
          <a:lstStyle>
            <a:lvl1pPr>
              <a:defRPr/>
            </a:lvl1pPr>
          </a:lstStyle>
          <a:p>
            <a:pPr>
              <a:defRPr/>
            </a:pPr>
            <a:endParaRPr lang="tr-TR"/>
          </a:p>
        </p:txBody>
      </p:sp>
      <p:sp>
        <p:nvSpPr>
          <p:cNvPr id="5" name="Rectangle 13"/>
          <p:cNvSpPr>
            <a:spLocks noGrp="1" noChangeArrowheads="1"/>
          </p:cNvSpPr>
          <p:nvPr>
            <p:ph type="ftr" sz="quarter" idx="11"/>
          </p:nvPr>
        </p:nvSpPr>
        <p:spPr>
          <a:ln/>
        </p:spPr>
        <p:txBody>
          <a:bodyPr/>
          <a:lstStyle>
            <a:lvl1pPr>
              <a:defRPr/>
            </a:lvl1pPr>
          </a:lstStyle>
          <a:p>
            <a:pPr>
              <a:defRPr/>
            </a:pPr>
            <a:endParaRPr lang="tr-TR"/>
          </a:p>
        </p:txBody>
      </p:sp>
      <p:sp>
        <p:nvSpPr>
          <p:cNvPr id="6" name="Rectangle 14"/>
          <p:cNvSpPr>
            <a:spLocks noGrp="1" noChangeArrowheads="1"/>
          </p:cNvSpPr>
          <p:nvPr>
            <p:ph type="sldNum" sz="quarter" idx="12"/>
          </p:nvPr>
        </p:nvSpPr>
        <p:spPr>
          <a:ln/>
        </p:spPr>
        <p:txBody>
          <a:bodyPr/>
          <a:lstStyle>
            <a:lvl1pPr>
              <a:defRPr/>
            </a:lvl1pPr>
          </a:lstStyle>
          <a:p>
            <a:pPr>
              <a:defRPr/>
            </a:pPr>
            <a:fld id="{F960A743-95E6-4AB9-A0A7-C5B1F701EB47}"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2"/>
          <p:cNvSpPr>
            <a:spLocks noGrp="1" noChangeArrowheads="1"/>
          </p:cNvSpPr>
          <p:nvPr>
            <p:ph type="dt" sz="half" idx="10"/>
          </p:nvPr>
        </p:nvSpPr>
        <p:spPr>
          <a:ln/>
        </p:spPr>
        <p:txBody>
          <a:bodyPr/>
          <a:lstStyle>
            <a:lvl1pPr>
              <a:defRPr/>
            </a:lvl1pPr>
          </a:lstStyle>
          <a:p>
            <a:pPr>
              <a:defRPr/>
            </a:pPr>
            <a:endParaRPr lang="tr-TR"/>
          </a:p>
        </p:txBody>
      </p:sp>
      <p:sp>
        <p:nvSpPr>
          <p:cNvPr id="5" name="Rectangle 13"/>
          <p:cNvSpPr>
            <a:spLocks noGrp="1" noChangeArrowheads="1"/>
          </p:cNvSpPr>
          <p:nvPr>
            <p:ph type="ftr" sz="quarter" idx="11"/>
          </p:nvPr>
        </p:nvSpPr>
        <p:spPr>
          <a:ln/>
        </p:spPr>
        <p:txBody>
          <a:bodyPr/>
          <a:lstStyle>
            <a:lvl1pPr>
              <a:defRPr/>
            </a:lvl1pPr>
          </a:lstStyle>
          <a:p>
            <a:pPr>
              <a:defRPr/>
            </a:pPr>
            <a:endParaRPr lang="tr-TR"/>
          </a:p>
        </p:txBody>
      </p:sp>
      <p:sp>
        <p:nvSpPr>
          <p:cNvPr id="6" name="Rectangle 14"/>
          <p:cNvSpPr>
            <a:spLocks noGrp="1" noChangeArrowheads="1"/>
          </p:cNvSpPr>
          <p:nvPr>
            <p:ph type="sldNum" sz="quarter" idx="12"/>
          </p:nvPr>
        </p:nvSpPr>
        <p:spPr>
          <a:ln/>
        </p:spPr>
        <p:txBody>
          <a:bodyPr/>
          <a:lstStyle>
            <a:lvl1pPr>
              <a:defRPr/>
            </a:lvl1pPr>
          </a:lstStyle>
          <a:p>
            <a:pPr>
              <a:defRPr/>
            </a:pPr>
            <a:fld id="{77D7DD77-C814-4400-BE63-497C319A5295}"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2106613" y="24482425"/>
            <a:ext cx="22667912" cy="7567613"/>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2106613" y="16148050"/>
            <a:ext cx="22667912" cy="83343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12"/>
          <p:cNvSpPr>
            <a:spLocks noGrp="1" noChangeArrowheads="1"/>
          </p:cNvSpPr>
          <p:nvPr>
            <p:ph type="dt" sz="half" idx="10"/>
          </p:nvPr>
        </p:nvSpPr>
        <p:spPr>
          <a:ln/>
        </p:spPr>
        <p:txBody>
          <a:bodyPr/>
          <a:lstStyle>
            <a:lvl1pPr>
              <a:defRPr/>
            </a:lvl1pPr>
          </a:lstStyle>
          <a:p>
            <a:pPr>
              <a:defRPr/>
            </a:pPr>
            <a:endParaRPr lang="tr-TR"/>
          </a:p>
        </p:txBody>
      </p:sp>
      <p:sp>
        <p:nvSpPr>
          <p:cNvPr id="5" name="Rectangle 13"/>
          <p:cNvSpPr>
            <a:spLocks noGrp="1" noChangeArrowheads="1"/>
          </p:cNvSpPr>
          <p:nvPr>
            <p:ph type="ftr" sz="quarter" idx="11"/>
          </p:nvPr>
        </p:nvSpPr>
        <p:spPr>
          <a:ln/>
        </p:spPr>
        <p:txBody>
          <a:bodyPr/>
          <a:lstStyle>
            <a:lvl1pPr>
              <a:defRPr/>
            </a:lvl1pPr>
          </a:lstStyle>
          <a:p>
            <a:pPr>
              <a:defRPr/>
            </a:pPr>
            <a:endParaRPr lang="tr-TR"/>
          </a:p>
        </p:txBody>
      </p:sp>
      <p:sp>
        <p:nvSpPr>
          <p:cNvPr id="6" name="Rectangle 14"/>
          <p:cNvSpPr>
            <a:spLocks noGrp="1" noChangeArrowheads="1"/>
          </p:cNvSpPr>
          <p:nvPr>
            <p:ph type="sldNum" sz="quarter" idx="12"/>
          </p:nvPr>
        </p:nvSpPr>
        <p:spPr>
          <a:ln/>
        </p:spPr>
        <p:txBody>
          <a:bodyPr/>
          <a:lstStyle>
            <a:lvl1pPr>
              <a:defRPr/>
            </a:lvl1pPr>
          </a:lstStyle>
          <a:p>
            <a:pPr>
              <a:defRPr/>
            </a:pPr>
            <a:fld id="{7C930801-6227-47A2-B4B7-B16AB220A6CE}"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1333500" y="8890000"/>
            <a:ext cx="11923713" cy="2517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13409613" y="8890000"/>
            <a:ext cx="11925300" cy="2517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12"/>
          <p:cNvSpPr>
            <a:spLocks noGrp="1" noChangeArrowheads="1"/>
          </p:cNvSpPr>
          <p:nvPr>
            <p:ph type="dt" sz="half" idx="10"/>
          </p:nvPr>
        </p:nvSpPr>
        <p:spPr>
          <a:ln/>
        </p:spPr>
        <p:txBody>
          <a:bodyPr/>
          <a:lstStyle>
            <a:lvl1pPr>
              <a:defRPr/>
            </a:lvl1pPr>
          </a:lstStyle>
          <a:p>
            <a:pPr>
              <a:defRPr/>
            </a:pPr>
            <a:endParaRPr lang="tr-TR"/>
          </a:p>
        </p:txBody>
      </p:sp>
      <p:sp>
        <p:nvSpPr>
          <p:cNvPr id="6" name="Rectangle 13"/>
          <p:cNvSpPr>
            <a:spLocks noGrp="1" noChangeArrowheads="1"/>
          </p:cNvSpPr>
          <p:nvPr>
            <p:ph type="ftr" sz="quarter" idx="11"/>
          </p:nvPr>
        </p:nvSpPr>
        <p:spPr>
          <a:ln/>
        </p:spPr>
        <p:txBody>
          <a:bodyPr/>
          <a:lstStyle>
            <a:lvl1pPr>
              <a:defRPr/>
            </a:lvl1pPr>
          </a:lstStyle>
          <a:p>
            <a:pPr>
              <a:defRPr/>
            </a:pPr>
            <a:endParaRPr lang="tr-TR"/>
          </a:p>
        </p:txBody>
      </p:sp>
      <p:sp>
        <p:nvSpPr>
          <p:cNvPr id="7" name="Rectangle 14"/>
          <p:cNvSpPr>
            <a:spLocks noGrp="1" noChangeArrowheads="1"/>
          </p:cNvSpPr>
          <p:nvPr>
            <p:ph type="sldNum" sz="quarter" idx="12"/>
          </p:nvPr>
        </p:nvSpPr>
        <p:spPr>
          <a:ln/>
        </p:spPr>
        <p:txBody>
          <a:bodyPr/>
          <a:lstStyle>
            <a:lvl1pPr>
              <a:defRPr/>
            </a:lvl1pPr>
          </a:lstStyle>
          <a:p>
            <a:pPr>
              <a:defRPr/>
            </a:pPr>
            <a:fld id="{CCD1113D-33B5-42D0-A058-7FB693D1489F}"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1333500" y="1525588"/>
            <a:ext cx="24001413" cy="6350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1333500" y="8528050"/>
            <a:ext cx="11782425" cy="35544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1333500" y="12082463"/>
            <a:ext cx="11782425" cy="219519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13547725" y="8528050"/>
            <a:ext cx="11787188" cy="35544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13547725" y="12082463"/>
            <a:ext cx="11787188" cy="219519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12"/>
          <p:cNvSpPr>
            <a:spLocks noGrp="1" noChangeArrowheads="1"/>
          </p:cNvSpPr>
          <p:nvPr>
            <p:ph type="dt" sz="half" idx="10"/>
          </p:nvPr>
        </p:nvSpPr>
        <p:spPr>
          <a:ln/>
        </p:spPr>
        <p:txBody>
          <a:bodyPr/>
          <a:lstStyle>
            <a:lvl1pPr>
              <a:defRPr/>
            </a:lvl1pPr>
          </a:lstStyle>
          <a:p>
            <a:pPr>
              <a:defRPr/>
            </a:pPr>
            <a:endParaRPr lang="tr-TR"/>
          </a:p>
        </p:txBody>
      </p:sp>
      <p:sp>
        <p:nvSpPr>
          <p:cNvPr id="8" name="Rectangle 13"/>
          <p:cNvSpPr>
            <a:spLocks noGrp="1" noChangeArrowheads="1"/>
          </p:cNvSpPr>
          <p:nvPr>
            <p:ph type="ftr" sz="quarter" idx="11"/>
          </p:nvPr>
        </p:nvSpPr>
        <p:spPr>
          <a:ln/>
        </p:spPr>
        <p:txBody>
          <a:bodyPr/>
          <a:lstStyle>
            <a:lvl1pPr>
              <a:defRPr/>
            </a:lvl1pPr>
          </a:lstStyle>
          <a:p>
            <a:pPr>
              <a:defRPr/>
            </a:pPr>
            <a:endParaRPr lang="tr-TR"/>
          </a:p>
        </p:txBody>
      </p:sp>
      <p:sp>
        <p:nvSpPr>
          <p:cNvPr id="9" name="Rectangle 14"/>
          <p:cNvSpPr>
            <a:spLocks noGrp="1" noChangeArrowheads="1"/>
          </p:cNvSpPr>
          <p:nvPr>
            <p:ph type="sldNum" sz="quarter" idx="12"/>
          </p:nvPr>
        </p:nvSpPr>
        <p:spPr>
          <a:ln/>
        </p:spPr>
        <p:txBody>
          <a:bodyPr/>
          <a:lstStyle>
            <a:lvl1pPr>
              <a:defRPr/>
            </a:lvl1pPr>
          </a:lstStyle>
          <a:p>
            <a:pPr>
              <a:defRPr/>
            </a:pPr>
            <a:fld id="{78B33677-5E15-4046-A55A-060EFAB9FE71}"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12"/>
          <p:cNvSpPr>
            <a:spLocks noGrp="1" noChangeArrowheads="1"/>
          </p:cNvSpPr>
          <p:nvPr>
            <p:ph type="dt" sz="half" idx="10"/>
          </p:nvPr>
        </p:nvSpPr>
        <p:spPr>
          <a:ln/>
        </p:spPr>
        <p:txBody>
          <a:bodyPr/>
          <a:lstStyle>
            <a:lvl1pPr>
              <a:defRPr/>
            </a:lvl1pPr>
          </a:lstStyle>
          <a:p>
            <a:pPr>
              <a:defRPr/>
            </a:pPr>
            <a:endParaRPr lang="tr-TR"/>
          </a:p>
        </p:txBody>
      </p:sp>
      <p:sp>
        <p:nvSpPr>
          <p:cNvPr id="4" name="Rectangle 13"/>
          <p:cNvSpPr>
            <a:spLocks noGrp="1" noChangeArrowheads="1"/>
          </p:cNvSpPr>
          <p:nvPr>
            <p:ph type="ftr" sz="quarter" idx="11"/>
          </p:nvPr>
        </p:nvSpPr>
        <p:spPr>
          <a:ln/>
        </p:spPr>
        <p:txBody>
          <a:bodyPr/>
          <a:lstStyle>
            <a:lvl1pPr>
              <a:defRPr/>
            </a:lvl1pPr>
          </a:lstStyle>
          <a:p>
            <a:pPr>
              <a:defRPr/>
            </a:pPr>
            <a:endParaRPr lang="tr-TR"/>
          </a:p>
        </p:txBody>
      </p:sp>
      <p:sp>
        <p:nvSpPr>
          <p:cNvPr id="5" name="Rectangle 14"/>
          <p:cNvSpPr>
            <a:spLocks noGrp="1" noChangeArrowheads="1"/>
          </p:cNvSpPr>
          <p:nvPr>
            <p:ph type="sldNum" sz="quarter" idx="12"/>
          </p:nvPr>
        </p:nvSpPr>
        <p:spPr>
          <a:ln/>
        </p:spPr>
        <p:txBody>
          <a:bodyPr/>
          <a:lstStyle>
            <a:lvl1pPr>
              <a:defRPr/>
            </a:lvl1pPr>
          </a:lstStyle>
          <a:p>
            <a:pPr>
              <a:defRPr/>
            </a:pPr>
            <a:fld id="{83DBDA8D-0FAB-4437-A6C6-59631E0C29BA}"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tr-TR"/>
          </a:p>
        </p:txBody>
      </p:sp>
      <p:sp>
        <p:nvSpPr>
          <p:cNvPr id="3" name="Rectangle 13"/>
          <p:cNvSpPr>
            <a:spLocks noGrp="1" noChangeArrowheads="1"/>
          </p:cNvSpPr>
          <p:nvPr>
            <p:ph type="ftr" sz="quarter" idx="11"/>
          </p:nvPr>
        </p:nvSpPr>
        <p:spPr>
          <a:ln/>
        </p:spPr>
        <p:txBody>
          <a:bodyPr/>
          <a:lstStyle>
            <a:lvl1pPr>
              <a:defRPr/>
            </a:lvl1pPr>
          </a:lstStyle>
          <a:p>
            <a:pPr>
              <a:defRPr/>
            </a:pPr>
            <a:endParaRPr lang="tr-TR"/>
          </a:p>
        </p:txBody>
      </p:sp>
      <p:sp>
        <p:nvSpPr>
          <p:cNvPr id="4" name="Rectangle 14"/>
          <p:cNvSpPr>
            <a:spLocks noGrp="1" noChangeArrowheads="1"/>
          </p:cNvSpPr>
          <p:nvPr>
            <p:ph type="sldNum" sz="quarter" idx="12"/>
          </p:nvPr>
        </p:nvSpPr>
        <p:spPr>
          <a:ln/>
        </p:spPr>
        <p:txBody>
          <a:bodyPr/>
          <a:lstStyle>
            <a:lvl1pPr>
              <a:defRPr/>
            </a:lvl1pPr>
          </a:lstStyle>
          <a:p>
            <a:pPr>
              <a:defRPr/>
            </a:pPr>
            <a:fld id="{2035F2A8-5569-46EC-97A6-1F53F211DA0D}"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333500" y="1517650"/>
            <a:ext cx="8774113" cy="6454775"/>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10426700" y="1517650"/>
            <a:ext cx="14908213" cy="32516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1333500" y="7972425"/>
            <a:ext cx="8774113" cy="260619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12"/>
          <p:cNvSpPr>
            <a:spLocks noGrp="1" noChangeArrowheads="1"/>
          </p:cNvSpPr>
          <p:nvPr>
            <p:ph type="dt" sz="half" idx="10"/>
          </p:nvPr>
        </p:nvSpPr>
        <p:spPr>
          <a:ln/>
        </p:spPr>
        <p:txBody>
          <a:bodyPr/>
          <a:lstStyle>
            <a:lvl1pPr>
              <a:defRPr/>
            </a:lvl1pPr>
          </a:lstStyle>
          <a:p>
            <a:pPr>
              <a:defRPr/>
            </a:pPr>
            <a:endParaRPr lang="tr-TR"/>
          </a:p>
        </p:txBody>
      </p:sp>
      <p:sp>
        <p:nvSpPr>
          <p:cNvPr id="6" name="Rectangle 13"/>
          <p:cNvSpPr>
            <a:spLocks noGrp="1" noChangeArrowheads="1"/>
          </p:cNvSpPr>
          <p:nvPr>
            <p:ph type="ftr" sz="quarter" idx="11"/>
          </p:nvPr>
        </p:nvSpPr>
        <p:spPr>
          <a:ln/>
        </p:spPr>
        <p:txBody>
          <a:bodyPr/>
          <a:lstStyle>
            <a:lvl1pPr>
              <a:defRPr/>
            </a:lvl1pPr>
          </a:lstStyle>
          <a:p>
            <a:pPr>
              <a:defRPr/>
            </a:pPr>
            <a:endParaRPr lang="tr-TR"/>
          </a:p>
        </p:txBody>
      </p:sp>
      <p:sp>
        <p:nvSpPr>
          <p:cNvPr id="7" name="Rectangle 14"/>
          <p:cNvSpPr>
            <a:spLocks noGrp="1" noChangeArrowheads="1"/>
          </p:cNvSpPr>
          <p:nvPr>
            <p:ph type="sldNum" sz="quarter" idx="12"/>
          </p:nvPr>
        </p:nvSpPr>
        <p:spPr>
          <a:ln/>
        </p:spPr>
        <p:txBody>
          <a:bodyPr/>
          <a:lstStyle>
            <a:lvl1pPr>
              <a:defRPr/>
            </a:lvl1pPr>
          </a:lstStyle>
          <a:p>
            <a:pPr>
              <a:defRPr/>
            </a:pPr>
            <a:fld id="{C989FB5C-29C4-41C1-9391-7DBC9A3B4453}"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227638" y="26670000"/>
            <a:ext cx="16000412" cy="3148013"/>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5227638" y="3403600"/>
            <a:ext cx="16000412" cy="2286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5227638" y="29818013"/>
            <a:ext cx="16000412" cy="44719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12"/>
          <p:cNvSpPr>
            <a:spLocks noGrp="1" noChangeArrowheads="1"/>
          </p:cNvSpPr>
          <p:nvPr>
            <p:ph type="dt" sz="half" idx="10"/>
          </p:nvPr>
        </p:nvSpPr>
        <p:spPr>
          <a:ln/>
        </p:spPr>
        <p:txBody>
          <a:bodyPr/>
          <a:lstStyle>
            <a:lvl1pPr>
              <a:defRPr/>
            </a:lvl1pPr>
          </a:lstStyle>
          <a:p>
            <a:pPr>
              <a:defRPr/>
            </a:pPr>
            <a:endParaRPr lang="tr-TR"/>
          </a:p>
        </p:txBody>
      </p:sp>
      <p:sp>
        <p:nvSpPr>
          <p:cNvPr id="6" name="Rectangle 13"/>
          <p:cNvSpPr>
            <a:spLocks noGrp="1" noChangeArrowheads="1"/>
          </p:cNvSpPr>
          <p:nvPr>
            <p:ph type="ftr" sz="quarter" idx="11"/>
          </p:nvPr>
        </p:nvSpPr>
        <p:spPr>
          <a:ln/>
        </p:spPr>
        <p:txBody>
          <a:bodyPr/>
          <a:lstStyle>
            <a:lvl1pPr>
              <a:defRPr/>
            </a:lvl1pPr>
          </a:lstStyle>
          <a:p>
            <a:pPr>
              <a:defRPr/>
            </a:pPr>
            <a:endParaRPr lang="tr-TR"/>
          </a:p>
        </p:txBody>
      </p:sp>
      <p:sp>
        <p:nvSpPr>
          <p:cNvPr id="7" name="Rectangle 14"/>
          <p:cNvSpPr>
            <a:spLocks noGrp="1" noChangeArrowheads="1"/>
          </p:cNvSpPr>
          <p:nvPr>
            <p:ph type="sldNum" sz="quarter" idx="12"/>
          </p:nvPr>
        </p:nvSpPr>
        <p:spPr>
          <a:ln/>
        </p:spPr>
        <p:txBody>
          <a:bodyPr/>
          <a:lstStyle>
            <a:lvl1pPr>
              <a:defRPr/>
            </a:lvl1pPr>
          </a:lstStyle>
          <a:p>
            <a:pPr>
              <a:defRPr/>
            </a:pPr>
            <a:fld id="{BB6124B7-59B0-4D5E-AA81-96AC2780F27A}"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66CCFF"/>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21678900"/>
            <a:ext cx="9918700" cy="16386175"/>
            <a:chOff x="0" y="2458"/>
            <a:chExt cx="2142" cy="1858"/>
          </a:xfrm>
        </p:grpSpPr>
        <p:sp>
          <p:nvSpPr>
            <p:cNvPr id="409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tr-TR"/>
            </a:p>
          </p:txBody>
        </p:sp>
        <p:sp>
          <p:nvSpPr>
            <p:cNvPr id="410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tr-TR"/>
            </a:p>
          </p:txBody>
        </p:sp>
        <p:sp>
          <p:nvSpPr>
            <p:cNvPr id="410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tr-TR"/>
            </a:p>
          </p:txBody>
        </p:sp>
        <p:sp>
          <p:nvSpPr>
            <p:cNvPr id="410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tr-TR"/>
            </a:p>
          </p:txBody>
        </p:sp>
        <p:sp>
          <p:nvSpPr>
            <p:cNvPr id="410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tr-TR"/>
            </a:p>
          </p:txBody>
        </p:sp>
        <p:sp>
          <p:nvSpPr>
            <p:cNvPr id="410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tr-TR"/>
            </a:p>
          </p:txBody>
        </p:sp>
        <p:sp>
          <p:nvSpPr>
            <p:cNvPr id="410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tr-TR"/>
            </a:p>
          </p:txBody>
        </p:sp>
      </p:grpSp>
      <p:sp>
        <p:nvSpPr>
          <p:cNvPr id="4106" name="Rectangle 10"/>
          <p:cNvSpPr>
            <a:spLocks noGrp="1" noChangeArrowheads="1"/>
          </p:cNvSpPr>
          <p:nvPr>
            <p:ph type="title"/>
          </p:nvPr>
        </p:nvSpPr>
        <p:spPr bwMode="auto">
          <a:xfrm>
            <a:off x="1333500" y="1543050"/>
            <a:ext cx="24001413" cy="6332538"/>
          </a:xfrm>
          <a:prstGeom prst="rect">
            <a:avLst/>
          </a:prstGeom>
          <a:noFill/>
          <a:ln w="9525">
            <a:noFill/>
            <a:miter lim="800000"/>
            <a:headEnd/>
            <a:tailEnd/>
          </a:ln>
          <a:effectLst/>
        </p:spPr>
        <p:txBody>
          <a:bodyPr vert="horz" wrap="square" lIns="370242" tIns="185121" rIns="370242" bIns="185121" numCol="1" anchor="ctr" anchorCtr="1" compatLnSpc="1">
            <a:prstTxWarp prst="textNoShape">
              <a:avLst/>
            </a:prstTxWarp>
          </a:bodyPr>
          <a:lstStyle/>
          <a:p>
            <a:pPr lvl="0"/>
            <a:r>
              <a:rPr lang="tr-TR"/>
              <a:t>Asıl başlık stili için tıklatın</a:t>
            </a:r>
          </a:p>
        </p:txBody>
      </p:sp>
      <p:sp>
        <p:nvSpPr>
          <p:cNvPr id="4107" name="Rectangle 11"/>
          <p:cNvSpPr>
            <a:spLocks noGrp="1" noChangeArrowheads="1"/>
          </p:cNvSpPr>
          <p:nvPr>
            <p:ph type="body" idx="1"/>
          </p:nvPr>
        </p:nvSpPr>
        <p:spPr bwMode="auto">
          <a:xfrm>
            <a:off x="1333500" y="8890000"/>
            <a:ext cx="24001413" cy="25171400"/>
          </a:xfrm>
          <a:prstGeom prst="rect">
            <a:avLst/>
          </a:prstGeom>
          <a:noFill/>
          <a:ln w="9525">
            <a:noFill/>
            <a:miter lim="800000"/>
            <a:headEnd/>
            <a:tailEnd/>
          </a:ln>
          <a:effectLst/>
        </p:spPr>
        <p:txBody>
          <a:bodyPr vert="horz" wrap="square" lIns="370242" tIns="185121" rIns="370242" bIns="185121"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108" name="Rectangle 12"/>
          <p:cNvSpPr>
            <a:spLocks noGrp="1" noChangeArrowheads="1"/>
          </p:cNvSpPr>
          <p:nvPr>
            <p:ph type="dt" sz="half" idx="2"/>
          </p:nvPr>
        </p:nvSpPr>
        <p:spPr bwMode="auto">
          <a:xfrm>
            <a:off x="1333500" y="34713863"/>
            <a:ext cx="6223000" cy="2540000"/>
          </a:xfrm>
          <a:prstGeom prst="rect">
            <a:avLst/>
          </a:prstGeom>
          <a:noFill/>
          <a:ln w="9525">
            <a:noFill/>
            <a:miter lim="800000"/>
            <a:headEnd/>
            <a:tailEnd/>
          </a:ln>
          <a:effectLst/>
        </p:spPr>
        <p:txBody>
          <a:bodyPr vert="horz" wrap="square" lIns="370242" tIns="185121" rIns="370242" bIns="185121" numCol="1" anchor="t" anchorCtr="0" compatLnSpc="1">
            <a:prstTxWarp prst="textNoShape">
              <a:avLst/>
            </a:prstTxWarp>
          </a:bodyPr>
          <a:lstStyle>
            <a:lvl1pPr algn="l">
              <a:defRPr sz="4000" smtClean="0">
                <a:effectLst>
                  <a:outerShdw blurRad="38100" dist="38100" dir="2700000" algn="tl">
                    <a:srgbClr val="000000"/>
                  </a:outerShdw>
                </a:effectLst>
                <a:latin typeface="Arial" charset="0"/>
              </a:defRPr>
            </a:lvl1pPr>
          </a:lstStyle>
          <a:p>
            <a:pPr>
              <a:defRPr/>
            </a:pPr>
            <a:endParaRPr lang="tr-TR"/>
          </a:p>
        </p:txBody>
      </p:sp>
      <p:sp>
        <p:nvSpPr>
          <p:cNvPr id="4109" name="Rectangle 13"/>
          <p:cNvSpPr>
            <a:spLocks noGrp="1" noChangeArrowheads="1"/>
          </p:cNvSpPr>
          <p:nvPr>
            <p:ph type="ftr" sz="quarter" idx="3"/>
          </p:nvPr>
        </p:nvSpPr>
        <p:spPr bwMode="auto">
          <a:xfrm>
            <a:off x="9112250" y="34713863"/>
            <a:ext cx="8443913" cy="2540000"/>
          </a:xfrm>
          <a:prstGeom prst="rect">
            <a:avLst/>
          </a:prstGeom>
          <a:noFill/>
          <a:ln w="9525">
            <a:noFill/>
            <a:miter lim="800000"/>
            <a:headEnd/>
            <a:tailEnd/>
          </a:ln>
          <a:effectLst/>
        </p:spPr>
        <p:txBody>
          <a:bodyPr vert="horz" wrap="square" lIns="370242" tIns="185121" rIns="370242" bIns="185121" numCol="1" anchor="t" anchorCtr="0" compatLnSpc="1">
            <a:prstTxWarp prst="textNoShape">
              <a:avLst/>
            </a:prstTxWarp>
          </a:bodyPr>
          <a:lstStyle>
            <a:lvl1pPr>
              <a:defRPr sz="4000" smtClean="0">
                <a:effectLst>
                  <a:outerShdw blurRad="38100" dist="38100" dir="2700000" algn="tl">
                    <a:srgbClr val="000000"/>
                  </a:outerShdw>
                </a:effectLst>
                <a:latin typeface="Arial" charset="0"/>
              </a:defRPr>
            </a:lvl1pPr>
          </a:lstStyle>
          <a:p>
            <a:pPr>
              <a:defRPr/>
            </a:pPr>
            <a:endParaRPr lang="tr-TR"/>
          </a:p>
        </p:txBody>
      </p:sp>
      <p:sp>
        <p:nvSpPr>
          <p:cNvPr id="4110" name="Rectangle 14"/>
          <p:cNvSpPr>
            <a:spLocks noGrp="1" noChangeArrowheads="1"/>
          </p:cNvSpPr>
          <p:nvPr>
            <p:ph type="sldNum" sz="quarter" idx="4"/>
          </p:nvPr>
        </p:nvSpPr>
        <p:spPr bwMode="auto">
          <a:xfrm>
            <a:off x="19111913" y="34713863"/>
            <a:ext cx="6223000" cy="2540000"/>
          </a:xfrm>
          <a:prstGeom prst="rect">
            <a:avLst/>
          </a:prstGeom>
          <a:noFill/>
          <a:ln w="9525">
            <a:noFill/>
            <a:miter lim="800000"/>
            <a:headEnd/>
            <a:tailEnd/>
          </a:ln>
          <a:effectLst/>
        </p:spPr>
        <p:txBody>
          <a:bodyPr vert="horz" wrap="square" lIns="370242" tIns="185121" rIns="370242" bIns="185121" numCol="1" anchor="t" anchorCtr="0" compatLnSpc="1">
            <a:prstTxWarp prst="textNoShape">
              <a:avLst/>
            </a:prstTxWarp>
          </a:bodyPr>
          <a:lstStyle>
            <a:lvl1pPr algn="r">
              <a:defRPr sz="4000" smtClean="0">
                <a:effectLst>
                  <a:outerShdw blurRad="38100" dist="38100" dir="2700000" algn="tl">
                    <a:srgbClr val="000000"/>
                  </a:outerShdw>
                </a:effectLst>
                <a:latin typeface="Arial" charset="0"/>
              </a:defRPr>
            </a:lvl1pPr>
          </a:lstStyle>
          <a:p>
            <a:pPr>
              <a:defRPr/>
            </a:pPr>
            <a:fld id="{A03C405E-18B1-4513-9272-1C1FF0F3589B}"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3700463" rtl="0" eaLnBrk="0" fontAlgn="base" hangingPunct="0">
        <a:spcBef>
          <a:spcPct val="0"/>
        </a:spcBef>
        <a:spcAft>
          <a:spcPct val="0"/>
        </a:spcAft>
        <a:defRPr sz="17800">
          <a:solidFill>
            <a:schemeClr val="tx2"/>
          </a:solidFill>
          <a:effectLst>
            <a:outerShdw blurRad="38100" dist="38100" dir="2700000" algn="tl">
              <a:srgbClr val="000000"/>
            </a:outerShdw>
          </a:effectLst>
          <a:latin typeface="+mj-lt"/>
          <a:ea typeface="+mj-ea"/>
          <a:cs typeface="+mj-cs"/>
        </a:defRPr>
      </a:lvl1pPr>
      <a:lvl2pPr algn="ctr" defTabSz="3700463" rtl="0" eaLnBrk="0" fontAlgn="base" hangingPunct="0">
        <a:spcBef>
          <a:spcPct val="0"/>
        </a:spcBef>
        <a:spcAft>
          <a:spcPct val="0"/>
        </a:spcAft>
        <a:defRPr sz="17800">
          <a:solidFill>
            <a:schemeClr val="tx2"/>
          </a:solidFill>
          <a:effectLst>
            <a:outerShdw blurRad="38100" dist="38100" dir="2700000" algn="tl">
              <a:srgbClr val="000000"/>
            </a:outerShdw>
          </a:effectLst>
          <a:latin typeface="Arial" charset="0"/>
        </a:defRPr>
      </a:lvl2pPr>
      <a:lvl3pPr algn="ctr" defTabSz="3700463" rtl="0" eaLnBrk="0" fontAlgn="base" hangingPunct="0">
        <a:spcBef>
          <a:spcPct val="0"/>
        </a:spcBef>
        <a:spcAft>
          <a:spcPct val="0"/>
        </a:spcAft>
        <a:defRPr sz="17800">
          <a:solidFill>
            <a:schemeClr val="tx2"/>
          </a:solidFill>
          <a:effectLst>
            <a:outerShdw blurRad="38100" dist="38100" dir="2700000" algn="tl">
              <a:srgbClr val="000000"/>
            </a:outerShdw>
          </a:effectLst>
          <a:latin typeface="Arial" charset="0"/>
        </a:defRPr>
      </a:lvl3pPr>
      <a:lvl4pPr algn="ctr" defTabSz="3700463" rtl="0" eaLnBrk="0" fontAlgn="base" hangingPunct="0">
        <a:spcBef>
          <a:spcPct val="0"/>
        </a:spcBef>
        <a:spcAft>
          <a:spcPct val="0"/>
        </a:spcAft>
        <a:defRPr sz="17800">
          <a:solidFill>
            <a:schemeClr val="tx2"/>
          </a:solidFill>
          <a:effectLst>
            <a:outerShdw blurRad="38100" dist="38100" dir="2700000" algn="tl">
              <a:srgbClr val="000000"/>
            </a:outerShdw>
          </a:effectLst>
          <a:latin typeface="Arial" charset="0"/>
        </a:defRPr>
      </a:lvl4pPr>
      <a:lvl5pPr algn="ctr" defTabSz="3700463" rtl="0" eaLnBrk="0" fontAlgn="base" hangingPunct="0">
        <a:spcBef>
          <a:spcPct val="0"/>
        </a:spcBef>
        <a:spcAft>
          <a:spcPct val="0"/>
        </a:spcAft>
        <a:defRPr sz="17800">
          <a:solidFill>
            <a:schemeClr val="tx2"/>
          </a:solidFill>
          <a:effectLst>
            <a:outerShdw blurRad="38100" dist="38100" dir="2700000" algn="tl">
              <a:srgbClr val="000000"/>
            </a:outerShdw>
          </a:effectLst>
          <a:latin typeface="Arial" charset="0"/>
        </a:defRPr>
      </a:lvl5pPr>
      <a:lvl6pPr marL="457200" algn="ctr" defTabSz="3700463" rtl="0" fontAlgn="base">
        <a:spcBef>
          <a:spcPct val="0"/>
        </a:spcBef>
        <a:spcAft>
          <a:spcPct val="0"/>
        </a:spcAft>
        <a:defRPr sz="17800">
          <a:solidFill>
            <a:schemeClr val="tx2"/>
          </a:solidFill>
          <a:effectLst>
            <a:outerShdw blurRad="38100" dist="38100" dir="2700000" algn="tl">
              <a:srgbClr val="000000"/>
            </a:outerShdw>
          </a:effectLst>
          <a:latin typeface="Arial" charset="0"/>
        </a:defRPr>
      </a:lvl6pPr>
      <a:lvl7pPr marL="914400" algn="ctr" defTabSz="3700463" rtl="0" fontAlgn="base">
        <a:spcBef>
          <a:spcPct val="0"/>
        </a:spcBef>
        <a:spcAft>
          <a:spcPct val="0"/>
        </a:spcAft>
        <a:defRPr sz="17800">
          <a:solidFill>
            <a:schemeClr val="tx2"/>
          </a:solidFill>
          <a:effectLst>
            <a:outerShdw blurRad="38100" dist="38100" dir="2700000" algn="tl">
              <a:srgbClr val="000000"/>
            </a:outerShdw>
          </a:effectLst>
          <a:latin typeface="Arial" charset="0"/>
        </a:defRPr>
      </a:lvl7pPr>
      <a:lvl8pPr marL="1371600" algn="ctr" defTabSz="3700463" rtl="0" fontAlgn="base">
        <a:spcBef>
          <a:spcPct val="0"/>
        </a:spcBef>
        <a:spcAft>
          <a:spcPct val="0"/>
        </a:spcAft>
        <a:defRPr sz="17800">
          <a:solidFill>
            <a:schemeClr val="tx2"/>
          </a:solidFill>
          <a:effectLst>
            <a:outerShdw blurRad="38100" dist="38100" dir="2700000" algn="tl">
              <a:srgbClr val="000000"/>
            </a:outerShdw>
          </a:effectLst>
          <a:latin typeface="Arial" charset="0"/>
        </a:defRPr>
      </a:lvl8pPr>
      <a:lvl9pPr marL="1828800" algn="ctr" defTabSz="3700463" rtl="0" fontAlgn="base">
        <a:spcBef>
          <a:spcPct val="0"/>
        </a:spcBef>
        <a:spcAft>
          <a:spcPct val="0"/>
        </a:spcAft>
        <a:defRPr sz="17800">
          <a:solidFill>
            <a:schemeClr val="tx2"/>
          </a:solidFill>
          <a:effectLst>
            <a:outerShdw blurRad="38100" dist="38100" dir="2700000" algn="tl">
              <a:srgbClr val="000000"/>
            </a:outerShdw>
          </a:effectLst>
          <a:latin typeface="Arial" charset="0"/>
        </a:defRPr>
      </a:lvl9pPr>
    </p:titleStyle>
    <p:bodyStyle>
      <a:lvl1pPr marL="1387475" indent="-1387475" algn="l" defTabSz="3700463" rtl="0" eaLnBrk="0" fontAlgn="base" hangingPunct="0">
        <a:spcBef>
          <a:spcPct val="20000"/>
        </a:spcBef>
        <a:spcAft>
          <a:spcPct val="0"/>
        </a:spcAft>
        <a:buClr>
          <a:schemeClr val="hlink"/>
        </a:buClr>
        <a:buSzPct val="75000"/>
        <a:buFont typeface="Wingdings" pitchFamily="2" charset="2"/>
        <a:buChar char="l"/>
        <a:defRPr sz="13000">
          <a:solidFill>
            <a:schemeClr val="tx1"/>
          </a:solidFill>
          <a:effectLst>
            <a:outerShdw blurRad="38100" dist="38100" dir="2700000" algn="tl">
              <a:srgbClr val="000000"/>
            </a:outerShdw>
          </a:effectLst>
          <a:latin typeface="+mn-lt"/>
          <a:ea typeface="+mn-ea"/>
          <a:cs typeface="+mn-cs"/>
        </a:defRPr>
      </a:lvl1pPr>
      <a:lvl2pPr marL="3006725" indent="-1155700" algn="l" defTabSz="3700463" rtl="0" eaLnBrk="0" fontAlgn="base" hangingPunct="0">
        <a:spcBef>
          <a:spcPct val="20000"/>
        </a:spcBef>
        <a:spcAft>
          <a:spcPct val="0"/>
        </a:spcAft>
        <a:buClr>
          <a:schemeClr val="tx2"/>
        </a:buClr>
        <a:buSzPct val="75000"/>
        <a:buFont typeface="Wingdings" pitchFamily="2" charset="2"/>
        <a:buChar char="l"/>
        <a:defRPr sz="11300">
          <a:solidFill>
            <a:schemeClr val="tx1"/>
          </a:solidFill>
          <a:effectLst>
            <a:outerShdw blurRad="38100" dist="38100" dir="2700000" algn="tl">
              <a:srgbClr val="000000"/>
            </a:outerShdw>
          </a:effectLst>
          <a:latin typeface="+mn-lt"/>
        </a:defRPr>
      </a:lvl2pPr>
      <a:lvl3pPr marL="4625975" indent="-925513" algn="l" defTabSz="3700463" rtl="0" eaLnBrk="0" fontAlgn="base" hangingPunct="0">
        <a:spcBef>
          <a:spcPct val="20000"/>
        </a:spcBef>
        <a:spcAft>
          <a:spcPct val="0"/>
        </a:spcAft>
        <a:buClr>
          <a:schemeClr val="accent2"/>
        </a:buClr>
        <a:buSzPct val="75000"/>
        <a:buFont typeface="Wingdings" pitchFamily="2" charset="2"/>
        <a:buChar char="l"/>
        <a:defRPr sz="9700">
          <a:solidFill>
            <a:schemeClr val="tx1"/>
          </a:solidFill>
          <a:effectLst>
            <a:outerShdw blurRad="38100" dist="38100" dir="2700000" algn="tl">
              <a:srgbClr val="000000"/>
            </a:outerShdw>
          </a:effectLst>
          <a:latin typeface="+mn-lt"/>
        </a:defRPr>
      </a:lvl3pPr>
      <a:lvl4pPr marL="6477000" indent="-925513" algn="l" defTabSz="3700463" rtl="0" eaLnBrk="0" fontAlgn="base" hangingPunct="0">
        <a:spcBef>
          <a:spcPct val="20000"/>
        </a:spcBef>
        <a:spcAft>
          <a:spcPct val="0"/>
        </a:spcAft>
        <a:buClr>
          <a:schemeClr val="folHlink"/>
        </a:buClr>
        <a:buSzPct val="75000"/>
        <a:buFont typeface="Wingdings" pitchFamily="2" charset="2"/>
        <a:buChar char="l"/>
        <a:defRPr sz="8100">
          <a:solidFill>
            <a:schemeClr val="tx1"/>
          </a:solidFill>
          <a:effectLst>
            <a:outerShdw blurRad="38100" dist="38100" dir="2700000" algn="tl">
              <a:srgbClr val="000000"/>
            </a:outerShdw>
          </a:effectLst>
          <a:latin typeface="+mn-lt"/>
        </a:defRPr>
      </a:lvl4pPr>
      <a:lvl5pPr marL="8334375" indent="-925513" algn="l" defTabSz="3700463" rtl="0" eaLnBrk="0" fontAlgn="base" hangingPunct="0">
        <a:spcBef>
          <a:spcPct val="20000"/>
        </a:spcBef>
        <a:spcAft>
          <a:spcPct val="0"/>
        </a:spcAft>
        <a:buClr>
          <a:schemeClr val="tx1"/>
        </a:buClr>
        <a:buSzPct val="75000"/>
        <a:buFont typeface="Wingdings" pitchFamily="2" charset="2"/>
        <a:buChar char="l"/>
        <a:defRPr sz="8100">
          <a:solidFill>
            <a:schemeClr val="tx1"/>
          </a:solidFill>
          <a:effectLst>
            <a:outerShdw blurRad="38100" dist="38100" dir="2700000" algn="tl">
              <a:srgbClr val="000000"/>
            </a:outerShdw>
          </a:effectLst>
          <a:latin typeface="+mn-lt"/>
        </a:defRPr>
      </a:lvl5pPr>
      <a:lvl6pPr marL="8791575" indent="-925513" algn="l" defTabSz="3700463" rtl="0" fontAlgn="base">
        <a:spcBef>
          <a:spcPct val="20000"/>
        </a:spcBef>
        <a:spcAft>
          <a:spcPct val="0"/>
        </a:spcAft>
        <a:buClr>
          <a:schemeClr val="tx1"/>
        </a:buClr>
        <a:buSzPct val="75000"/>
        <a:buFont typeface="Wingdings" pitchFamily="2" charset="2"/>
        <a:buChar char="l"/>
        <a:defRPr sz="8100">
          <a:solidFill>
            <a:schemeClr val="tx1"/>
          </a:solidFill>
          <a:effectLst>
            <a:outerShdw blurRad="38100" dist="38100" dir="2700000" algn="tl">
              <a:srgbClr val="000000"/>
            </a:outerShdw>
          </a:effectLst>
          <a:latin typeface="+mn-lt"/>
        </a:defRPr>
      </a:lvl6pPr>
      <a:lvl7pPr marL="9248775" indent="-925513" algn="l" defTabSz="3700463" rtl="0" fontAlgn="base">
        <a:spcBef>
          <a:spcPct val="20000"/>
        </a:spcBef>
        <a:spcAft>
          <a:spcPct val="0"/>
        </a:spcAft>
        <a:buClr>
          <a:schemeClr val="tx1"/>
        </a:buClr>
        <a:buSzPct val="75000"/>
        <a:buFont typeface="Wingdings" pitchFamily="2" charset="2"/>
        <a:buChar char="l"/>
        <a:defRPr sz="8100">
          <a:solidFill>
            <a:schemeClr val="tx1"/>
          </a:solidFill>
          <a:effectLst>
            <a:outerShdw blurRad="38100" dist="38100" dir="2700000" algn="tl">
              <a:srgbClr val="000000"/>
            </a:outerShdw>
          </a:effectLst>
          <a:latin typeface="+mn-lt"/>
        </a:defRPr>
      </a:lvl7pPr>
      <a:lvl8pPr marL="9705975" indent="-925513" algn="l" defTabSz="3700463" rtl="0" fontAlgn="base">
        <a:spcBef>
          <a:spcPct val="20000"/>
        </a:spcBef>
        <a:spcAft>
          <a:spcPct val="0"/>
        </a:spcAft>
        <a:buClr>
          <a:schemeClr val="tx1"/>
        </a:buClr>
        <a:buSzPct val="75000"/>
        <a:buFont typeface="Wingdings" pitchFamily="2" charset="2"/>
        <a:buChar char="l"/>
        <a:defRPr sz="8100">
          <a:solidFill>
            <a:schemeClr val="tx1"/>
          </a:solidFill>
          <a:effectLst>
            <a:outerShdw blurRad="38100" dist="38100" dir="2700000" algn="tl">
              <a:srgbClr val="000000"/>
            </a:outerShdw>
          </a:effectLst>
          <a:latin typeface="+mn-lt"/>
        </a:defRPr>
      </a:lvl8pPr>
      <a:lvl9pPr marL="10163175" indent="-925513" algn="l" defTabSz="3700463" rtl="0" fontAlgn="base">
        <a:spcBef>
          <a:spcPct val="20000"/>
        </a:spcBef>
        <a:spcAft>
          <a:spcPct val="0"/>
        </a:spcAft>
        <a:buClr>
          <a:schemeClr val="tx1"/>
        </a:buClr>
        <a:buSzPct val="75000"/>
        <a:buFont typeface="Wingdings" pitchFamily="2" charset="2"/>
        <a:buChar char="l"/>
        <a:defRPr sz="81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0800000" scaled="0"/>
        </a:gradFill>
        <a:effectLst/>
      </p:bgPr>
    </p:bg>
    <p:spTree>
      <p:nvGrpSpPr>
        <p:cNvPr id="1" name=""/>
        <p:cNvGrpSpPr/>
        <p:nvPr/>
      </p:nvGrpSpPr>
      <p:grpSpPr>
        <a:xfrm>
          <a:off x="0" y="0"/>
          <a:ext cx="0" cy="0"/>
          <a:chOff x="0" y="0"/>
          <a:chExt cx="0" cy="0"/>
        </a:xfrm>
      </p:grpSpPr>
      <p:sp>
        <p:nvSpPr>
          <p:cNvPr id="1041" name="AutoShape 4"/>
          <p:cNvSpPr>
            <a:spLocks noChangeArrowheads="1"/>
          </p:cNvSpPr>
          <p:nvPr/>
        </p:nvSpPr>
        <p:spPr bwMode="auto">
          <a:xfrm>
            <a:off x="0" y="0"/>
            <a:ext cx="26668413" cy="6405474"/>
          </a:xfrm>
          <a:prstGeom prst="bevel">
            <a:avLst>
              <a:gd name="adj" fmla="val 12500"/>
            </a:avLst>
          </a:prstGeom>
          <a:gradFill flip="none" rotWithShape="1">
            <a:gsLst>
              <a:gs pos="34000">
                <a:srgbClr val="FF99CC"/>
              </a:gs>
              <a:gs pos="17999">
                <a:srgbClr val="99CCFF"/>
              </a:gs>
              <a:gs pos="36000">
                <a:srgbClr val="9966FF"/>
              </a:gs>
              <a:gs pos="61000">
                <a:srgbClr val="CC99FF"/>
              </a:gs>
              <a:gs pos="82001">
                <a:srgbClr val="99CCFF"/>
              </a:gs>
              <a:gs pos="100000">
                <a:srgbClr val="CCCCFF"/>
              </a:gs>
            </a:gsLst>
            <a:lin ang="18900000" scaled="1"/>
            <a:tileRect/>
          </a:gradFill>
          <a:ln w="9525">
            <a:solidFill>
              <a:schemeClr val="tx1"/>
            </a:solidFill>
            <a:miter lim="800000"/>
            <a:headEnd/>
            <a:tailEnd/>
          </a:ln>
        </p:spPr>
        <p:txBody>
          <a:bodyPr wrap="none" anchor="ctr">
            <a:scene3d>
              <a:camera prst="orthographicFront">
                <a:rot lat="0" lon="21299999" rev="0"/>
              </a:camera>
              <a:lightRig rig="threePt" dir="t"/>
            </a:scene3d>
          </a:bodyPr>
          <a:lstStyle/>
          <a:p>
            <a:pPr>
              <a:defRPr/>
            </a:pPr>
            <a:r>
              <a:rPr lang="tr-TR" sz="4800" b="1">
                <a:ln>
                  <a:gradFill>
                    <a:gsLst>
                      <a:gs pos="0">
                        <a:srgbClr val="000082"/>
                      </a:gs>
                      <a:gs pos="30000">
                        <a:srgbClr val="66008F"/>
                      </a:gs>
                      <a:gs pos="64999">
                        <a:srgbClr val="BA0066"/>
                      </a:gs>
                      <a:gs pos="89999">
                        <a:srgbClr val="FF0000"/>
                      </a:gs>
                      <a:gs pos="100000">
                        <a:srgbClr val="FF8200"/>
                      </a:gs>
                    </a:gsLst>
                    <a:lin ang="5400000" scaled="0"/>
                  </a:gradFill>
                </a:ln>
                <a:solidFill>
                  <a:srgbClr val="7030A0"/>
                </a:solidFill>
                <a:effectLst>
                  <a:outerShdw blurRad="50800" dist="50800" dir="5400000" algn="ctr" rotWithShape="0">
                    <a:schemeClr val="accent5">
                      <a:lumMod val="20000"/>
                      <a:lumOff val="80000"/>
                    </a:schemeClr>
                  </a:outerShdw>
                </a:effectLst>
                <a:latin typeface="Arial" pitchFamily="34" charset="0"/>
                <a:cs typeface="Arial" pitchFamily="34" charset="0"/>
              </a:rPr>
              <a:t>    VEFA SOSYAL DESTEK PROJESİ </a:t>
            </a:r>
            <a:endParaRPr lang="tr-TR" sz="4800" dirty="0">
              <a:ln>
                <a:gradFill>
                  <a:gsLst>
                    <a:gs pos="0">
                      <a:srgbClr val="000082"/>
                    </a:gs>
                    <a:gs pos="30000">
                      <a:srgbClr val="66008F"/>
                    </a:gs>
                    <a:gs pos="64999">
                      <a:srgbClr val="BA0066"/>
                    </a:gs>
                    <a:gs pos="89999">
                      <a:srgbClr val="FF0000"/>
                    </a:gs>
                    <a:gs pos="100000">
                      <a:srgbClr val="FF8200"/>
                    </a:gs>
                  </a:gsLst>
                  <a:lin ang="5400000" scaled="0"/>
                </a:gradFill>
              </a:ln>
              <a:solidFill>
                <a:srgbClr val="7030A0"/>
              </a:solidFill>
              <a:effectLst>
                <a:outerShdw blurRad="50800" dist="50800" dir="5400000" algn="ctr" rotWithShape="0">
                  <a:schemeClr val="accent5">
                    <a:lumMod val="20000"/>
                    <a:lumOff val="80000"/>
                  </a:schemeClr>
                </a:outerShdw>
              </a:effectLst>
            </a:endParaRPr>
          </a:p>
        </p:txBody>
      </p:sp>
      <p:sp>
        <p:nvSpPr>
          <p:cNvPr id="1037" name="Text Box 8"/>
          <p:cNvSpPr txBox="1">
            <a:spLocks noChangeArrowheads="1"/>
          </p:cNvSpPr>
          <p:nvPr/>
        </p:nvSpPr>
        <p:spPr bwMode="auto">
          <a:xfrm>
            <a:off x="6656388" y="3786188"/>
            <a:ext cx="14419332" cy="1754326"/>
          </a:xfrm>
          <a:prstGeom prst="rect">
            <a:avLst/>
          </a:prstGeom>
          <a:noFill/>
          <a:ln w="9525" algn="ctr">
            <a:noFill/>
            <a:miter lim="800000"/>
            <a:headEnd/>
            <a:tailEnd/>
          </a:ln>
        </p:spPr>
        <p:txBody>
          <a:bodyPr wrap="square">
            <a:spAutoFit/>
          </a:bodyPr>
          <a:lstStyle/>
          <a:p>
            <a:r>
              <a:rPr lang="tr-TR" altLang="zh-CN" sz="3600" b="1" u="sng">
                <a:solidFill>
                  <a:srgbClr val="002060"/>
                </a:solidFill>
              </a:rPr>
              <a:t>Serhat KAYA</a:t>
            </a:r>
            <a:endParaRPr lang="tr-TR" altLang="zh-CN" sz="3600" b="1" u="sng" dirty="0">
              <a:solidFill>
                <a:srgbClr val="002060"/>
              </a:solidFill>
            </a:endParaRPr>
          </a:p>
          <a:p>
            <a:r>
              <a:rPr lang="tr-TR" altLang="zh-CN" sz="3600" b="1" u="sng" dirty="0">
                <a:solidFill>
                  <a:srgbClr val="002060"/>
                </a:solidFill>
              </a:rPr>
              <a:t>Danışman  Prof. Dr. Ali ÇELİK</a:t>
            </a:r>
          </a:p>
          <a:p>
            <a:r>
              <a:rPr lang="tr-TR" altLang="zh-CN" sz="3600" b="1" dirty="0">
                <a:solidFill>
                  <a:srgbClr val="002060"/>
                </a:solidFill>
              </a:rPr>
              <a:t>C</a:t>
            </a:r>
            <a:r>
              <a:rPr lang="tr-TR" altLang="zh-CN" sz="3600" b="1" i="1" dirty="0">
                <a:solidFill>
                  <a:srgbClr val="002060"/>
                </a:solidFill>
              </a:rPr>
              <a:t>elal Bayar Üniversitesi Fen-Edebiyat Fakültesi Kimya Bölümü-MANİSA</a:t>
            </a:r>
            <a:endParaRPr lang="tr-TR" sz="3600" b="1" i="1" dirty="0">
              <a:solidFill>
                <a:srgbClr val="002060"/>
              </a:solidFill>
            </a:endParaRPr>
          </a:p>
        </p:txBody>
      </p:sp>
      <p:sp>
        <p:nvSpPr>
          <p:cNvPr id="1044" name="Rectangle 9"/>
          <p:cNvSpPr>
            <a:spLocks noChangeArrowheads="1"/>
          </p:cNvSpPr>
          <p:nvPr/>
        </p:nvSpPr>
        <p:spPr bwMode="auto">
          <a:xfrm>
            <a:off x="444774" y="10566111"/>
            <a:ext cx="11190375" cy="17327820"/>
          </a:xfrm>
          <a:prstGeom prst="rect">
            <a:avLst/>
          </a:prstGeom>
          <a:solidFill>
            <a:srgbClr val="7030A0"/>
          </a:solidFill>
          <a:ln w="9525" algn="ctr">
            <a:solidFill>
              <a:schemeClr val="bg1"/>
            </a:solidFill>
            <a:miter lim="800000"/>
            <a:headEnd/>
            <a:tailEnd/>
          </a:ln>
          <a:effectLst>
            <a:innerShdw blurRad="63500" dist="50800" dir="18900000">
              <a:srgbClr val="FF66FF">
                <a:alpha val="50000"/>
              </a:srgbClr>
            </a:innerShdw>
          </a:effectLst>
        </p:spPr>
        <p:txBody>
          <a:bodyPr wrap="square" anchor="ctr">
            <a:spAutoFit/>
          </a:bodyPr>
          <a:lstStyle/>
          <a:p>
            <a:pPr algn="just">
              <a:defRPr/>
            </a:pPr>
            <a:r>
              <a:rPr lang="tr-TR" altLang="zh-CN" sz="2800" b="1" dirty="0" smtClean="0">
                <a:solidFill>
                  <a:srgbClr val="E6D81E"/>
                </a:solidFill>
                <a:latin typeface="Arial" pitchFamily="34" charset="0"/>
                <a:cs typeface="Arial" pitchFamily="34" charset="0"/>
              </a:rPr>
              <a:t>Birçok </a:t>
            </a:r>
            <a:r>
              <a:rPr lang="tr-TR" altLang="zh-CN" sz="2800" b="1" dirty="0">
                <a:solidFill>
                  <a:srgbClr val="E6D81E"/>
                </a:solidFill>
                <a:latin typeface="Arial" pitchFamily="34" charset="0"/>
                <a:cs typeface="Arial" pitchFamily="34" charset="0"/>
              </a:rPr>
              <a:t>ülkede olduğu gibi ülkemizde de insan hayatı açısından son derece tehlikeli olan yeni tip coronavirüsü (Covid-19) salgını nedeniyle tüm dünyada can kaybı ve vaka sayısı artmaya devam etmektedir</a:t>
            </a:r>
            <a:r>
              <a:rPr lang="tr-TR" altLang="zh-CN" sz="2800" b="1" dirty="0" smtClean="0">
                <a:solidFill>
                  <a:srgbClr val="E6D81E"/>
                </a:solidFill>
                <a:latin typeface="Arial" pitchFamily="34" charset="0"/>
                <a:cs typeface="Arial" pitchFamily="34" charset="0"/>
              </a:rPr>
              <a:t>. </a:t>
            </a:r>
            <a:r>
              <a:rPr lang="tr-TR" altLang="zh-CN" sz="2800" b="1" dirty="0" err="1" smtClean="0">
                <a:solidFill>
                  <a:srgbClr val="E6D81E"/>
                </a:solidFill>
                <a:latin typeface="Arial" pitchFamily="34" charset="0"/>
                <a:cs typeface="Arial" pitchFamily="34" charset="0"/>
              </a:rPr>
              <a:t>Covid</a:t>
            </a:r>
            <a:r>
              <a:rPr lang="tr-TR" altLang="zh-CN" sz="2800" b="1" dirty="0" smtClean="0">
                <a:solidFill>
                  <a:srgbClr val="E6D81E"/>
                </a:solidFill>
                <a:latin typeface="Arial" pitchFamily="34" charset="0"/>
                <a:cs typeface="Arial" pitchFamily="34" charset="0"/>
              </a:rPr>
              <a:t>-19 </a:t>
            </a:r>
            <a:r>
              <a:rPr lang="tr-TR" altLang="zh-CN" sz="2800" b="1" dirty="0">
                <a:solidFill>
                  <a:srgbClr val="E6D81E"/>
                </a:solidFill>
                <a:latin typeface="Arial" pitchFamily="34" charset="0"/>
                <a:cs typeface="Arial" pitchFamily="34" charset="0"/>
              </a:rPr>
              <a:t>salgınında en temel risk unsuru toplumsal alanlarda virüsün bulaşıcılığının yüksek/hızlı olması ve 65 yaş ve üzeri</a:t>
            </a:r>
            <a:r>
              <a:rPr lang="tr-TR" altLang="zh-CN" sz="2800" b="1" dirty="0" smtClean="0">
                <a:solidFill>
                  <a:srgbClr val="E6D81E"/>
                </a:solidFill>
                <a:latin typeface="Arial" pitchFamily="34" charset="0"/>
                <a:cs typeface="Arial" pitchFamily="34" charset="0"/>
              </a:rPr>
              <a:t>, bağışıklık </a:t>
            </a:r>
            <a:r>
              <a:rPr lang="tr-TR" altLang="zh-CN" sz="2800" b="1" dirty="0">
                <a:solidFill>
                  <a:srgbClr val="E6D81E"/>
                </a:solidFill>
                <a:latin typeface="Arial" pitchFamily="34" charset="0"/>
                <a:cs typeface="Arial" pitchFamily="34" charset="0"/>
              </a:rPr>
              <a:t>sistemi düşük, ve kronik akciğer </a:t>
            </a:r>
            <a:r>
              <a:rPr lang="tr-TR" altLang="zh-CN" sz="2800" b="1" dirty="0" smtClean="0">
                <a:solidFill>
                  <a:srgbClr val="E6D81E"/>
                </a:solidFill>
                <a:latin typeface="Arial" pitchFamily="34" charset="0"/>
                <a:cs typeface="Arial" pitchFamily="34" charset="0"/>
              </a:rPr>
              <a:t>hastalığı, astım, KOAH, kalp/damarhastalığı, böbrek, hipertansiyon </a:t>
            </a:r>
            <a:r>
              <a:rPr lang="tr-TR" altLang="zh-CN" sz="2800" b="1" dirty="0">
                <a:solidFill>
                  <a:srgbClr val="E6D81E"/>
                </a:solidFill>
                <a:latin typeface="Arial" pitchFamily="34" charset="0"/>
                <a:cs typeface="Arial" pitchFamily="34" charset="0"/>
              </a:rPr>
              <a:t>ve karaciğer hastalığı olanlar ile bağışıklık sistemini bozan insanların üzerinde ciddi sağlık sorunları oluşturarak insan hayatını tehdit etmesidir</a:t>
            </a:r>
            <a:r>
              <a:rPr lang="tr-TR" altLang="zh-CN" sz="2800" b="1" dirty="0" smtClean="0">
                <a:solidFill>
                  <a:srgbClr val="E6D81E"/>
                </a:solidFill>
                <a:latin typeface="Arial" pitchFamily="34" charset="0"/>
                <a:cs typeface="Arial" pitchFamily="34" charset="0"/>
              </a:rPr>
              <a:t>. Devletimiz </a:t>
            </a:r>
            <a:r>
              <a:rPr lang="tr-TR" altLang="zh-CN" sz="2800" b="1" dirty="0">
                <a:solidFill>
                  <a:srgbClr val="E6D81E"/>
                </a:solidFill>
                <a:latin typeface="Arial" pitchFamily="34" charset="0"/>
                <a:cs typeface="Arial" pitchFamily="34" charset="0"/>
              </a:rPr>
              <a:t>tüm kurumları ile bu salgının yayılması ve vatandaşlarımızın hayatını tehtid etmesini engellemek için zorunlu ihtiyaçların temin noktasındaki umumi açık yerlerin faaliyetlerinin durdurulması başta olmak üzere birçok tedbir </a:t>
            </a:r>
            <a:r>
              <a:rPr lang="tr-TR" altLang="zh-CN" sz="2800" b="1" dirty="0" smtClean="0">
                <a:solidFill>
                  <a:srgbClr val="E6D81E"/>
                </a:solidFill>
                <a:latin typeface="Arial" pitchFamily="34" charset="0"/>
                <a:cs typeface="Arial" pitchFamily="34" charset="0"/>
              </a:rPr>
              <a:t>almakta </a:t>
            </a:r>
            <a:r>
              <a:rPr lang="tr-TR" altLang="zh-CN" sz="2800" b="1" dirty="0">
                <a:solidFill>
                  <a:srgbClr val="E6D81E"/>
                </a:solidFill>
                <a:latin typeface="Arial" pitchFamily="34" charset="0"/>
                <a:cs typeface="Arial" pitchFamily="34" charset="0"/>
              </a:rPr>
              <a:t>ve bu kapsamda uyulması gereken kuralları belirleyerek </a:t>
            </a:r>
            <a:r>
              <a:rPr lang="tr-TR" altLang="zh-CN" sz="2800" b="1" dirty="0" smtClean="0">
                <a:solidFill>
                  <a:srgbClr val="E6D81E"/>
                </a:solidFill>
                <a:latin typeface="Arial" pitchFamily="34" charset="0"/>
                <a:cs typeface="Arial" pitchFamily="34" charset="0"/>
              </a:rPr>
              <a:t>vatandaşlarımız la </a:t>
            </a:r>
            <a:r>
              <a:rPr lang="tr-TR" altLang="zh-CN" sz="2800" b="1" dirty="0">
                <a:solidFill>
                  <a:srgbClr val="E6D81E"/>
                </a:solidFill>
                <a:latin typeface="Arial" pitchFamily="34" charset="0"/>
                <a:cs typeface="Arial" pitchFamily="34" charset="0"/>
              </a:rPr>
              <a:t>paylaşmaktadır. Yaşanan salgının bir an önce engellenmesi için alınan önlemlere tüm vatandaşlarımızın istisnasız uyması büyük önem arz etmektedir. Ancak 65 yaş üstü vatandaşlarımız ile yukarıda anılan kronik rahatsızlıkları olan vatandaşlarımız büyük risk altında olmasına rağmen toplumsal hareketliliğin içine </a:t>
            </a:r>
            <a:r>
              <a:rPr lang="tr-TR" altLang="zh-CN" sz="2800" b="1" dirty="0" smtClean="0">
                <a:solidFill>
                  <a:srgbClr val="E6D81E"/>
                </a:solidFill>
                <a:latin typeface="Arial" pitchFamily="34" charset="0"/>
                <a:cs typeface="Arial" pitchFamily="34" charset="0"/>
              </a:rPr>
              <a:t>girmekte, halka </a:t>
            </a:r>
            <a:r>
              <a:rPr lang="tr-TR" altLang="zh-CN" sz="2800" b="1" dirty="0">
                <a:solidFill>
                  <a:srgbClr val="E6D81E"/>
                </a:solidFill>
                <a:latin typeface="Arial" pitchFamily="34" charset="0"/>
                <a:cs typeface="Arial" pitchFamily="34" charset="0"/>
              </a:rPr>
              <a:t>açık alanlarda</a:t>
            </a:r>
            <a:r>
              <a:rPr lang="tr-TR" altLang="zh-CN" sz="2800" b="1" dirty="0" smtClean="0">
                <a:solidFill>
                  <a:srgbClr val="E6D81E"/>
                </a:solidFill>
                <a:latin typeface="Arial" pitchFamily="34" charset="0"/>
                <a:cs typeface="Arial" pitchFamily="34" charset="0"/>
              </a:rPr>
              <a:t>, parklarda </a:t>
            </a:r>
            <a:r>
              <a:rPr lang="tr-TR" altLang="zh-CN" sz="2800" b="1" dirty="0">
                <a:solidFill>
                  <a:srgbClr val="E6D81E"/>
                </a:solidFill>
                <a:latin typeface="Arial" pitchFamily="34" charset="0"/>
                <a:cs typeface="Arial" pitchFamily="34" charset="0"/>
              </a:rPr>
              <a:t>bir araya gelmekte</a:t>
            </a:r>
            <a:r>
              <a:rPr lang="tr-TR" altLang="zh-CN" sz="2800" b="1" dirty="0" smtClean="0">
                <a:solidFill>
                  <a:srgbClr val="E6D81E"/>
                </a:solidFill>
                <a:latin typeface="Arial" pitchFamily="34" charset="0"/>
                <a:cs typeface="Arial" pitchFamily="34" charset="0"/>
              </a:rPr>
              <a:t>, zorunlu </a:t>
            </a:r>
            <a:r>
              <a:rPr lang="tr-TR" altLang="zh-CN" sz="2800" b="1" dirty="0">
                <a:solidFill>
                  <a:srgbClr val="E6D81E"/>
                </a:solidFill>
                <a:latin typeface="Arial" pitchFamily="34" charset="0"/>
                <a:cs typeface="Arial" pitchFamily="34" charset="0"/>
              </a:rPr>
              <a:t>olmamalarına rağmen toplu taşıma araçlarında </a:t>
            </a:r>
            <a:r>
              <a:rPr lang="tr-TR" altLang="zh-CN" sz="2800" b="1" dirty="0" smtClean="0">
                <a:solidFill>
                  <a:srgbClr val="E6D81E"/>
                </a:solidFill>
                <a:latin typeface="Arial" pitchFamily="34" charset="0"/>
                <a:cs typeface="Arial" pitchFamily="34" charset="0"/>
              </a:rPr>
              <a:t>seyahat </a:t>
            </a:r>
            <a:r>
              <a:rPr lang="tr-TR" altLang="zh-CN" sz="2800" b="1" dirty="0">
                <a:solidFill>
                  <a:srgbClr val="E6D81E"/>
                </a:solidFill>
                <a:latin typeface="Arial" pitchFamily="34" charset="0"/>
                <a:cs typeface="Arial" pitchFamily="34" charset="0"/>
              </a:rPr>
              <a:t>ederek hem kendileri hemde toplum sağlığı açısından risk oluşturmya devam etmektedir</a:t>
            </a:r>
            <a:r>
              <a:rPr lang="tr-TR" altLang="zh-CN" sz="2800" b="1" dirty="0" smtClean="0">
                <a:solidFill>
                  <a:srgbClr val="E6D81E"/>
                </a:solidFill>
                <a:latin typeface="Arial" pitchFamily="34" charset="0"/>
                <a:cs typeface="Arial" pitchFamily="34" charset="0"/>
              </a:rPr>
              <a:t>. Bu </a:t>
            </a:r>
            <a:r>
              <a:rPr lang="tr-TR" altLang="zh-CN" sz="2800" b="1" dirty="0">
                <a:solidFill>
                  <a:srgbClr val="E6D81E"/>
                </a:solidFill>
                <a:latin typeface="Arial" pitchFamily="34" charset="0"/>
                <a:cs typeface="Arial" pitchFamily="34" charset="0"/>
              </a:rPr>
              <a:t>durumun devam etmesi 65 yaş ve üstü vatandaşlarımız ile kronik rahatsızlıkları olan vatandaşlarımızın kendi hayatlarını ve toplum sağlığı açısından ciddi risk oluşturarak salgının yayılmasını</a:t>
            </a:r>
            <a:r>
              <a:rPr lang="tr-TR" altLang="zh-CN" sz="2800" b="1" dirty="0" smtClean="0">
                <a:solidFill>
                  <a:srgbClr val="E6D81E"/>
                </a:solidFill>
                <a:latin typeface="Arial" pitchFamily="34" charset="0"/>
                <a:cs typeface="Arial" pitchFamily="34" charset="0"/>
              </a:rPr>
              <a:t>; vaka </a:t>
            </a:r>
            <a:r>
              <a:rPr lang="tr-TR" altLang="zh-CN" sz="2800" b="1" dirty="0">
                <a:solidFill>
                  <a:srgbClr val="E6D81E"/>
                </a:solidFill>
                <a:latin typeface="Arial" pitchFamily="34" charset="0"/>
                <a:cs typeface="Arial" pitchFamily="34" charset="0"/>
              </a:rPr>
              <a:t>sayısı ve tedavi gereksinimi arttırarak</a:t>
            </a:r>
            <a:r>
              <a:rPr lang="tr-TR" altLang="zh-CN" sz="2800" b="1" dirty="0" smtClean="0">
                <a:solidFill>
                  <a:srgbClr val="E6D81E"/>
                </a:solidFill>
                <a:latin typeface="Arial" pitchFamily="34" charset="0"/>
                <a:cs typeface="Arial" pitchFamily="34" charset="0"/>
              </a:rPr>
              <a:t>, vatandaşlarımız </a:t>
            </a:r>
            <a:r>
              <a:rPr lang="tr-TR" altLang="zh-CN" sz="2800" b="1" dirty="0">
                <a:solidFill>
                  <a:srgbClr val="E6D81E"/>
                </a:solidFill>
                <a:latin typeface="Arial" pitchFamily="34" charset="0"/>
                <a:cs typeface="Arial" pitchFamily="34" charset="0"/>
              </a:rPr>
              <a:t>hayatlarını kaybetmesi riski ile toplum sağlığı ve kamu düzeninin ciddi şekilde bozulmasına sebep </a:t>
            </a:r>
            <a:r>
              <a:rPr lang="tr-TR" altLang="zh-CN" sz="2800" b="1" dirty="0" smtClean="0">
                <a:solidFill>
                  <a:srgbClr val="E6D81E"/>
                </a:solidFill>
                <a:latin typeface="Arial" pitchFamily="34" charset="0"/>
                <a:cs typeface="Arial" pitchFamily="34" charset="0"/>
              </a:rPr>
              <a:t>olacaktır. </a:t>
            </a:r>
            <a:endParaRPr lang="tr-TR" altLang="zh-CN" sz="2800" b="1" dirty="0">
              <a:solidFill>
                <a:srgbClr val="E6D81E"/>
              </a:solidFill>
              <a:latin typeface="Arial" pitchFamily="34" charset="0"/>
              <a:cs typeface="Arial" pitchFamily="34" charset="0"/>
            </a:endParaRPr>
          </a:p>
          <a:p>
            <a:pPr algn="just">
              <a:defRPr/>
            </a:pPr>
            <a:r>
              <a:rPr lang="tr-TR" altLang="zh-CN" sz="2800" b="1" dirty="0">
                <a:solidFill>
                  <a:srgbClr val="E6D81E"/>
                </a:solidFill>
                <a:latin typeface="Arial" pitchFamily="34" charset="0"/>
                <a:cs typeface="Arial" pitchFamily="34" charset="0"/>
              </a:rPr>
              <a:t>Yukarıda açıklanan nedenler</a:t>
            </a:r>
            <a:r>
              <a:rPr lang="tr-TR" altLang="zh-CN" sz="2800" b="1" dirty="0" smtClean="0">
                <a:solidFill>
                  <a:srgbClr val="E6D81E"/>
                </a:solidFill>
                <a:latin typeface="Arial" pitchFamily="34" charset="0"/>
                <a:cs typeface="Arial" pitchFamily="34" charset="0"/>
              </a:rPr>
              <a:t>, Sağlık </a:t>
            </a:r>
            <a:r>
              <a:rPr lang="tr-TR" altLang="zh-CN" sz="2800" b="1" dirty="0">
                <a:solidFill>
                  <a:srgbClr val="E6D81E"/>
                </a:solidFill>
                <a:latin typeface="Arial" pitchFamily="34" charset="0"/>
                <a:cs typeface="Arial" pitchFamily="34" charset="0"/>
              </a:rPr>
              <a:t>bakanlığı ve Bilim kurulunun tavsiyeleri doğrultusunda il valileri tarafından</a:t>
            </a:r>
            <a:r>
              <a:rPr lang="tr-TR" altLang="zh-CN" sz="2800" b="1" dirty="0" smtClean="0">
                <a:solidFill>
                  <a:srgbClr val="E6D81E"/>
                </a:solidFill>
                <a:latin typeface="Arial" pitchFamily="34" charset="0"/>
                <a:cs typeface="Arial" pitchFamily="34" charset="0"/>
              </a:rPr>
              <a:t>, İl </a:t>
            </a:r>
            <a:r>
              <a:rPr lang="tr-TR" altLang="zh-CN" sz="2800" b="1" dirty="0">
                <a:solidFill>
                  <a:srgbClr val="E6D81E"/>
                </a:solidFill>
                <a:latin typeface="Arial" pitchFamily="34" charset="0"/>
                <a:cs typeface="Arial" pitchFamily="34" charset="0"/>
              </a:rPr>
              <a:t>İdaresi Kanununun 11/C maddesi ve </a:t>
            </a:r>
            <a:r>
              <a:rPr lang="tr-TR" altLang="zh-CN" sz="2800" b="1" dirty="0" err="1" smtClean="0">
                <a:solidFill>
                  <a:srgbClr val="E6D81E"/>
                </a:solidFill>
                <a:latin typeface="Arial" pitchFamily="34" charset="0"/>
                <a:cs typeface="Arial" pitchFamily="34" charset="0"/>
              </a:rPr>
              <a:t>Ummumi</a:t>
            </a:r>
            <a:r>
              <a:rPr lang="tr-TR" altLang="zh-CN" sz="2800" b="1" dirty="0" smtClean="0">
                <a:solidFill>
                  <a:srgbClr val="E6D81E"/>
                </a:solidFill>
                <a:latin typeface="Arial" pitchFamily="34" charset="0"/>
                <a:cs typeface="Arial" pitchFamily="34" charset="0"/>
              </a:rPr>
              <a:t> </a:t>
            </a:r>
            <a:r>
              <a:rPr lang="tr-TR" altLang="zh-CN" sz="2800" b="1" dirty="0">
                <a:solidFill>
                  <a:srgbClr val="E6D81E"/>
                </a:solidFill>
                <a:latin typeface="Arial" pitchFamily="34" charset="0"/>
                <a:cs typeface="Arial" pitchFamily="34" charset="0"/>
              </a:rPr>
              <a:t>Hıfzısıhha Kanununun 27. Ve 72. Maddesi kapsamında; 21.03.2020 </a:t>
            </a:r>
            <a:r>
              <a:rPr lang="tr-TR" altLang="zh-CN" sz="2800" b="1" dirty="0" smtClean="0">
                <a:solidFill>
                  <a:srgbClr val="E6D81E"/>
                </a:solidFill>
                <a:latin typeface="Arial" pitchFamily="34" charset="0"/>
                <a:cs typeface="Arial" pitchFamily="34" charset="0"/>
              </a:rPr>
              <a:t>tarihli </a:t>
            </a:r>
            <a:r>
              <a:rPr lang="tr-TR" altLang="zh-CN" sz="2800" b="1" dirty="0">
                <a:solidFill>
                  <a:srgbClr val="E6D81E"/>
                </a:solidFill>
                <a:latin typeface="Arial" pitchFamily="34" charset="0"/>
                <a:cs typeface="Arial" pitchFamily="34" charset="0"/>
              </a:rPr>
              <a:t>saat 24.00’den sonra 65 yaş ve üstü vatandaşlarımız ile anılan kronik rahatsızlıklara sahip vatandaşlarımızın ikametlerinden dışarı çıkmaları</a:t>
            </a:r>
            <a:r>
              <a:rPr lang="tr-TR" altLang="zh-CN" sz="2800" b="1" dirty="0" smtClean="0">
                <a:solidFill>
                  <a:srgbClr val="E6D81E"/>
                </a:solidFill>
                <a:latin typeface="Arial" pitchFamily="34" charset="0"/>
                <a:cs typeface="Arial" pitchFamily="34" charset="0"/>
              </a:rPr>
              <a:t>, açık alanlarda, parklarda </a:t>
            </a:r>
            <a:r>
              <a:rPr lang="tr-TR" altLang="zh-CN" sz="2800" b="1" dirty="0">
                <a:solidFill>
                  <a:srgbClr val="E6D81E"/>
                </a:solidFill>
                <a:latin typeface="Arial" pitchFamily="34" charset="0"/>
                <a:cs typeface="Arial" pitchFamily="34" charset="0"/>
              </a:rPr>
              <a:t>dolaşmaları ve toplu taşıma araçları ile seyahat etmeleri sınırlandırarak sokağa çıkmalarının yasaklanması kararlarına varılmıştır</a:t>
            </a:r>
            <a:r>
              <a:rPr lang="tr-TR" altLang="zh-CN" sz="2800" b="1" dirty="0" smtClean="0">
                <a:solidFill>
                  <a:srgbClr val="E6D81E"/>
                </a:solidFill>
                <a:latin typeface="Arial" pitchFamily="34" charset="0"/>
                <a:cs typeface="Arial" pitchFamily="34" charset="0"/>
              </a:rPr>
              <a:t>. Sokağa çıkamayan bu vatandaşlarımızın temel ihtiyaçlarının karşılanması Vefa Destek Sosyal Grupları tarafından yapılmaktadır.</a:t>
            </a:r>
            <a:endParaRPr lang="tr-TR" altLang="zh-CN" sz="2800" b="1" dirty="0">
              <a:solidFill>
                <a:schemeClr val="hlink"/>
              </a:solidFill>
              <a:latin typeface="Arial" pitchFamily="34" charset="0"/>
              <a:cs typeface="Arial" pitchFamily="34" charset="0"/>
            </a:endParaRPr>
          </a:p>
        </p:txBody>
      </p:sp>
      <p:sp>
        <p:nvSpPr>
          <p:cNvPr id="1040" name="AutoShape 11"/>
          <p:cNvSpPr>
            <a:spLocks noChangeArrowheads="1"/>
          </p:cNvSpPr>
          <p:nvPr/>
        </p:nvSpPr>
        <p:spPr bwMode="auto">
          <a:xfrm>
            <a:off x="1164854" y="29563168"/>
            <a:ext cx="10144196" cy="857256"/>
          </a:xfrm>
          <a:prstGeom prst="flowChartTerminator">
            <a:avLst/>
          </a:prstGeom>
          <a:gradFill rotWithShape="1">
            <a:gsLst>
              <a:gs pos="100000">
                <a:srgbClr val="CCCCFF"/>
              </a:gs>
              <a:gs pos="17999">
                <a:srgbClr val="99CCFF"/>
              </a:gs>
              <a:gs pos="36000">
                <a:srgbClr val="9966FF"/>
              </a:gs>
              <a:gs pos="61000">
                <a:srgbClr val="CC99FF"/>
              </a:gs>
              <a:gs pos="82001">
                <a:srgbClr val="99CCFF"/>
              </a:gs>
              <a:gs pos="100000">
                <a:srgbClr val="CCCCFF"/>
              </a:gs>
            </a:gsLst>
            <a:lin ang="5400000" scaled="0"/>
          </a:gradFill>
          <a:ln w="9525" algn="ctr">
            <a:solidFill>
              <a:schemeClr val="tx1"/>
            </a:solidFill>
            <a:miter lim="800000"/>
            <a:headEnd/>
            <a:tailEnd/>
          </a:ln>
        </p:spPr>
        <p:txBody>
          <a:bodyPr wrap="none" anchor="ctr"/>
          <a:lstStyle/>
          <a:p>
            <a:r>
              <a:rPr lang="tr-TR" sz="4000" b="1" dirty="0">
                <a:solidFill>
                  <a:schemeClr val="hlink"/>
                </a:solidFill>
              </a:rPr>
              <a:t>AMAÇ</a:t>
            </a:r>
          </a:p>
        </p:txBody>
      </p:sp>
      <p:sp>
        <p:nvSpPr>
          <p:cNvPr id="1049" name="AutoShape 47"/>
          <p:cNvSpPr>
            <a:spLocks noChangeArrowheads="1"/>
          </p:cNvSpPr>
          <p:nvPr/>
        </p:nvSpPr>
        <p:spPr bwMode="auto">
          <a:xfrm>
            <a:off x="13838262" y="24450600"/>
            <a:ext cx="11149458" cy="1000132"/>
          </a:xfrm>
          <a:prstGeom prst="flowChartTerminator">
            <a:avLst/>
          </a:prstGeom>
          <a:gradFill rotWithShape="0">
            <a:gsLst>
              <a:gs pos="0">
                <a:srgbClr val="CCCCFF"/>
              </a:gs>
              <a:gs pos="17999">
                <a:srgbClr val="99CCFF"/>
              </a:gs>
              <a:gs pos="36000">
                <a:srgbClr val="9966FF"/>
              </a:gs>
              <a:gs pos="61000">
                <a:srgbClr val="CC99FF"/>
              </a:gs>
              <a:gs pos="82001">
                <a:srgbClr val="99CCFF"/>
              </a:gs>
              <a:gs pos="100000">
                <a:srgbClr val="CCCCFF"/>
              </a:gs>
            </a:gsLst>
            <a:lin ang="5400000" scaled="0"/>
          </a:gradFill>
          <a:ln w="9525" algn="ctr">
            <a:solidFill>
              <a:schemeClr val="tx1"/>
            </a:solidFill>
            <a:miter lim="800000"/>
            <a:headEnd/>
            <a:tailEnd/>
          </a:ln>
        </p:spPr>
        <p:txBody>
          <a:bodyPr wrap="none" anchor="ctr"/>
          <a:lstStyle/>
          <a:p>
            <a:r>
              <a:rPr lang="tr-TR" sz="4200" b="1" dirty="0">
                <a:solidFill>
                  <a:schemeClr val="hlink"/>
                </a:solidFill>
              </a:rPr>
              <a:t>TARTIŞMA</a:t>
            </a:r>
          </a:p>
        </p:txBody>
      </p:sp>
      <p:sp>
        <p:nvSpPr>
          <p:cNvPr id="1051" name="Rectangle 50"/>
          <p:cNvSpPr>
            <a:spLocks noChangeArrowheads="1"/>
          </p:cNvSpPr>
          <p:nvPr/>
        </p:nvSpPr>
        <p:spPr bwMode="auto">
          <a:xfrm>
            <a:off x="13694246" y="34963768"/>
            <a:ext cx="11089232" cy="2088268"/>
          </a:xfrm>
          <a:prstGeom prst="rect">
            <a:avLst/>
          </a:prstGeom>
          <a:solidFill>
            <a:srgbClr val="7030A0"/>
          </a:solidFill>
          <a:ln w="9525" cap="flat" cmpd="sng" algn="ctr">
            <a:solidFill>
              <a:schemeClr val="tx1"/>
            </a:solidFill>
            <a:miter lim="800000"/>
            <a:headEnd/>
            <a:tailEnd/>
          </a:ln>
        </p:spPr>
        <p:txBody>
          <a:bodyPr wrap="square" lIns="108000" tIns="0" rIns="432000" bIns="0" anchor="ctr">
            <a:normAutofit/>
          </a:bodyPr>
          <a:lstStyle/>
          <a:p>
            <a:pPr lvl="0" algn="just"/>
            <a:endParaRPr lang="tr-TR" sz="2800" dirty="0">
              <a:solidFill>
                <a:srgbClr val="E4E4E4"/>
              </a:solidFill>
            </a:endParaRPr>
          </a:p>
          <a:p>
            <a:r>
              <a:rPr lang="tr-TR" sz="2800" dirty="0">
                <a:solidFill>
                  <a:srgbClr val="E4E4E4"/>
                </a:solidFill>
              </a:rPr>
              <a:t>https://www.uhahaberajansi.com/vefa-sosyal-destek-grubu-nedir</a:t>
            </a:r>
            <a:r>
              <a:rPr lang="tr-TR" sz="2800" dirty="0"/>
              <a:t>/</a:t>
            </a:r>
            <a:endParaRPr lang="en-US" altLang="zh-CN" sz="2800" b="1" dirty="0">
              <a:solidFill>
                <a:schemeClr val="bg1">
                  <a:lumMod val="60000"/>
                  <a:lumOff val="40000"/>
                </a:schemeClr>
              </a:solidFill>
              <a:latin typeface="Comic Sans MS" pitchFamily="66" charset="0"/>
              <a:ea typeface="宋体" pitchFamily="2" charset="-122"/>
            </a:endParaRPr>
          </a:p>
          <a:p>
            <a:pPr algn="just"/>
            <a:endParaRPr lang="tr-TR" altLang="zh-CN" sz="2000" dirty="0"/>
          </a:p>
        </p:txBody>
      </p:sp>
      <p:sp>
        <p:nvSpPr>
          <p:cNvPr id="1052" name="Rectangle 73"/>
          <p:cNvSpPr>
            <a:spLocks noChangeArrowheads="1"/>
          </p:cNvSpPr>
          <p:nvPr/>
        </p:nvSpPr>
        <p:spPr bwMode="auto">
          <a:xfrm>
            <a:off x="16506825" y="13720763"/>
            <a:ext cx="6350" cy="4762"/>
          </a:xfrm>
          <a:prstGeom prst="rect">
            <a:avLst/>
          </a:prstGeom>
          <a:solidFill>
            <a:srgbClr val="000000"/>
          </a:solidFill>
          <a:ln w="9525">
            <a:noFill/>
            <a:miter lim="800000"/>
            <a:headEnd/>
            <a:tailEnd/>
          </a:ln>
        </p:spPr>
        <p:txBody>
          <a:bodyPr/>
          <a:lstStyle/>
          <a:p>
            <a:endParaRPr lang="tr-TR"/>
          </a:p>
        </p:txBody>
      </p:sp>
      <p:sp>
        <p:nvSpPr>
          <p:cNvPr id="1053" name="Rectangle 75"/>
          <p:cNvSpPr>
            <a:spLocks noChangeArrowheads="1"/>
          </p:cNvSpPr>
          <p:nvPr/>
        </p:nvSpPr>
        <p:spPr bwMode="auto">
          <a:xfrm>
            <a:off x="17738725" y="13720763"/>
            <a:ext cx="4763" cy="4762"/>
          </a:xfrm>
          <a:prstGeom prst="rect">
            <a:avLst/>
          </a:prstGeom>
          <a:solidFill>
            <a:srgbClr val="000000"/>
          </a:solidFill>
          <a:ln w="9525">
            <a:noFill/>
            <a:miter lim="800000"/>
            <a:headEnd/>
            <a:tailEnd/>
          </a:ln>
        </p:spPr>
        <p:txBody>
          <a:bodyPr/>
          <a:lstStyle/>
          <a:p>
            <a:endParaRPr lang="tr-TR"/>
          </a:p>
        </p:txBody>
      </p:sp>
      <p:sp>
        <p:nvSpPr>
          <p:cNvPr id="1054" name="Rectangle 77"/>
          <p:cNvSpPr>
            <a:spLocks noChangeArrowheads="1"/>
          </p:cNvSpPr>
          <p:nvPr/>
        </p:nvSpPr>
        <p:spPr bwMode="auto">
          <a:xfrm>
            <a:off x="18983325" y="13720763"/>
            <a:ext cx="6350" cy="4762"/>
          </a:xfrm>
          <a:prstGeom prst="rect">
            <a:avLst/>
          </a:prstGeom>
          <a:solidFill>
            <a:srgbClr val="000000"/>
          </a:solidFill>
          <a:ln w="9525">
            <a:noFill/>
            <a:miter lim="800000"/>
            <a:headEnd/>
            <a:tailEnd/>
          </a:ln>
        </p:spPr>
        <p:txBody>
          <a:bodyPr/>
          <a:lstStyle/>
          <a:p>
            <a:endParaRPr lang="tr-TR"/>
          </a:p>
        </p:txBody>
      </p:sp>
      <p:sp>
        <p:nvSpPr>
          <p:cNvPr id="1055" name="Rectangle 96"/>
          <p:cNvSpPr>
            <a:spLocks noChangeArrowheads="1"/>
          </p:cNvSpPr>
          <p:nvPr/>
        </p:nvSpPr>
        <p:spPr bwMode="auto">
          <a:xfrm>
            <a:off x="16506825" y="14711363"/>
            <a:ext cx="6350" cy="4762"/>
          </a:xfrm>
          <a:prstGeom prst="rect">
            <a:avLst/>
          </a:prstGeom>
          <a:solidFill>
            <a:srgbClr val="000000"/>
          </a:solidFill>
          <a:ln w="9525">
            <a:noFill/>
            <a:miter lim="800000"/>
            <a:headEnd/>
            <a:tailEnd/>
          </a:ln>
        </p:spPr>
        <p:txBody>
          <a:bodyPr/>
          <a:lstStyle/>
          <a:p>
            <a:endParaRPr lang="tr-TR"/>
          </a:p>
        </p:txBody>
      </p:sp>
      <p:sp>
        <p:nvSpPr>
          <p:cNvPr id="1056" name="Rectangle 98"/>
          <p:cNvSpPr>
            <a:spLocks noChangeArrowheads="1"/>
          </p:cNvSpPr>
          <p:nvPr/>
        </p:nvSpPr>
        <p:spPr bwMode="auto">
          <a:xfrm>
            <a:off x="17738725" y="14711363"/>
            <a:ext cx="4763" cy="4762"/>
          </a:xfrm>
          <a:prstGeom prst="rect">
            <a:avLst/>
          </a:prstGeom>
          <a:solidFill>
            <a:srgbClr val="000000"/>
          </a:solidFill>
          <a:ln w="9525">
            <a:noFill/>
            <a:miter lim="800000"/>
            <a:headEnd/>
            <a:tailEnd/>
          </a:ln>
        </p:spPr>
        <p:txBody>
          <a:bodyPr/>
          <a:lstStyle/>
          <a:p>
            <a:endParaRPr lang="tr-TR"/>
          </a:p>
        </p:txBody>
      </p:sp>
      <p:sp>
        <p:nvSpPr>
          <p:cNvPr id="1057" name="Rectangle 100"/>
          <p:cNvSpPr>
            <a:spLocks noChangeArrowheads="1"/>
          </p:cNvSpPr>
          <p:nvPr/>
        </p:nvSpPr>
        <p:spPr bwMode="auto">
          <a:xfrm>
            <a:off x="18983325" y="14711363"/>
            <a:ext cx="6350" cy="4762"/>
          </a:xfrm>
          <a:prstGeom prst="rect">
            <a:avLst/>
          </a:prstGeom>
          <a:solidFill>
            <a:srgbClr val="000000"/>
          </a:solidFill>
          <a:ln w="9525">
            <a:noFill/>
            <a:miter lim="800000"/>
            <a:headEnd/>
            <a:tailEnd/>
          </a:ln>
        </p:spPr>
        <p:txBody>
          <a:bodyPr/>
          <a:lstStyle/>
          <a:p>
            <a:endParaRPr lang="tr-TR"/>
          </a:p>
        </p:txBody>
      </p:sp>
      <p:sp>
        <p:nvSpPr>
          <p:cNvPr id="1058" name="Rectangle 118"/>
          <p:cNvSpPr>
            <a:spLocks noChangeArrowheads="1"/>
          </p:cNvSpPr>
          <p:nvPr/>
        </p:nvSpPr>
        <p:spPr bwMode="auto">
          <a:xfrm>
            <a:off x="16506825" y="14962188"/>
            <a:ext cx="6350" cy="4762"/>
          </a:xfrm>
          <a:prstGeom prst="rect">
            <a:avLst/>
          </a:prstGeom>
          <a:solidFill>
            <a:srgbClr val="000000"/>
          </a:solidFill>
          <a:ln w="9525">
            <a:noFill/>
            <a:miter lim="800000"/>
            <a:headEnd/>
            <a:tailEnd/>
          </a:ln>
        </p:spPr>
        <p:txBody>
          <a:bodyPr/>
          <a:lstStyle/>
          <a:p>
            <a:endParaRPr lang="tr-TR"/>
          </a:p>
        </p:txBody>
      </p:sp>
      <p:sp>
        <p:nvSpPr>
          <p:cNvPr id="1059" name="Rectangle 120"/>
          <p:cNvSpPr>
            <a:spLocks noChangeArrowheads="1"/>
          </p:cNvSpPr>
          <p:nvPr/>
        </p:nvSpPr>
        <p:spPr bwMode="auto">
          <a:xfrm>
            <a:off x="17738725" y="14962188"/>
            <a:ext cx="4763" cy="4762"/>
          </a:xfrm>
          <a:prstGeom prst="rect">
            <a:avLst/>
          </a:prstGeom>
          <a:solidFill>
            <a:srgbClr val="000000"/>
          </a:solidFill>
          <a:ln w="9525">
            <a:noFill/>
            <a:miter lim="800000"/>
            <a:headEnd/>
            <a:tailEnd/>
          </a:ln>
        </p:spPr>
        <p:txBody>
          <a:bodyPr/>
          <a:lstStyle/>
          <a:p>
            <a:endParaRPr lang="tr-TR"/>
          </a:p>
        </p:txBody>
      </p:sp>
      <p:sp>
        <p:nvSpPr>
          <p:cNvPr id="1060" name="Rectangle 122"/>
          <p:cNvSpPr>
            <a:spLocks noChangeArrowheads="1"/>
          </p:cNvSpPr>
          <p:nvPr/>
        </p:nvSpPr>
        <p:spPr bwMode="auto">
          <a:xfrm>
            <a:off x="18983325" y="14962188"/>
            <a:ext cx="6350" cy="4762"/>
          </a:xfrm>
          <a:prstGeom prst="rect">
            <a:avLst/>
          </a:prstGeom>
          <a:solidFill>
            <a:srgbClr val="000000"/>
          </a:solidFill>
          <a:ln w="9525">
            <a:noFill/>
            <a:miter lim="800000"/>
            <a:headEnd/>
            <a:tailEnd/>
          </a:ln>
        </p:spPr>
        <p:txBody>
          <a:bodyPr/>
          <a:lstStyle/>
          <a:p>
            <a:endParaRPr lang="tr-TR"/>
          </a:p>
        </p:txBody>
      </p:sp>
      <p:sp>
        <p:nvSpPr>
          <p:cNvPr id="1061" name="Rectangle 138"/>
          <p:cNvSpPr>
            <a:spLocks noChangeArrowheads="1"/>
          </p:cNvSpPr>
          <p:nvPr/>
        </p:nvSpPr>
        <p:spPr bwMode="auto">
          <a:xfrm>
            <a:off x="15474950" y="15213013"/>
            <a:ext cx="4763" cy="6350"/>
          </a:xfrm>
          <a:prstGeom prst="rect">
            <a:avLst/>
          </a:prstGeom>
          <a:solidFill>
            <a:srgbClr val="000000"/>
          </a:solidFill>
          <a:ln w="9525">
            <a:noFill/>
            <a:miter lim="800000"/>
            <a:headEnd/>
            <a:tailEnd/>
          </a:ln>
        </p:spPr>
        <p:txBody>
          <a:bodyPr/>
          <a:lstStyle/>
          <a:p>
            <a:endParaRPr lang="tr-TR"/>
          </a:p>
        </p:txBody>
      </p:sp>
      <p:sp>
        <p:nvSpPr>
          <p:cNvPr id="1062" name="Rectangle 162"/>
          <p:cNvSpPr>
            <a:spLocks noChangeArrowheads="1"/>
          </p:cNvSpPr>
          <p:nvPr/>
        </p:nvSpPr>
        <p:spPr bwMode="auto">
          <a:xfrm>
            <a:off x="16506825" y="15463838"/>
            <a:ext cx="6350" cy="4762"/>
          </a:xfrm>
          <a:prstGeom prst="rect">
            <a:avLst/>
          </a:prstGeom>
          <a:solidFill>
            <a:srgbClr val="000000"/>
          </a:solidFill>
          <a:ln w="9525">
            <a:noFill/>
            <a:miter lim="800000"/>
            <a:headEnd/>
            <a:tailEnd/>
          </a:ln>
        </p:spPr>
        <p:txBody>
          <a:bodyPr/>
          <a:lstStyle/>
          <a:p>
            <a:endParaRPr lang="tr-TR"/>
          </a:p>
        </p:txBody>
      </p:sp>
      <p:sp>
        <p:nvSpPr>
          <p:cNvPr id="1063" name="Rectangle 164"/>
          <p:cNvSpPr>
            <a:spLocks noChangeArrowheads="1"/>
          </p:cNvSpPr>
          <p:nvPr/>
        </p:nvSpPr>
        <p:spPr bwMode="auto">
          <a:xfrm>
            <a:off x="17738725" y="15463838"/>
            <a:ext cx="4763" cy="4762"/>
          </a:xfrm>
          <a:prstGeom prst="rect">
            <a:avLst/>
          </a:prstGeom>
          <a:solidFill>
            <a:srgbClr val="000000"/>
          </a:solidFill>
          <a:ln w="9525">
            <a:noFill/>
            <a:miter lim="800000"/>
            <a:headEnd/>
            <a:tailEnd/>
          </a:ln>
        </p:spPr>
        <p:txBody>
          <a:bodyPr/>
          <a:lstStyle/>
          <a:p>
            <a:endParaRPr lang="tr-TR"/>
          </a:p>
        </p:txBody>
      </p:sp>
      <p:sp>
        <p:nvSpPr>
          <p:cNvPr id="1064" name="Rectangle 166"/>
          <p:cNvSpPr>
            <a:spLocks noChangeArrowheads="1"/>
          </p:cNvSpPr>
          <p:nvPr/>
        </p:nvSpPr>
        <p:spPr bwMode="auto">
          <a:xfrm>
            <a:off x="18983325" y="15463838"/>
            <a:ext cx="6350" cy="4762"/>
          </a:xfrm>
          <a:prstGeom prst="rect">
            <a:avLst/>
          </a:prstGeom>
          <a:solidFill>
            <a:srgbClr val="000000"/>
          </a:solidFill>
          <a:ln w="9525">
            <a:noFill/>
            <a:miter lim="800000"/>
            <a:headEnd/>
            <a:tailEnd/>
          </a:ln>
        </p:spPr>
        <p:txBody>
          <a:bodyPr/>
          <a:lstStyle/>
          <a:p>
            <a:endParaRPr lang="tr-TR"/>
          </a:p>
        </p:txBody>
      </p:sp>
      <p:sp>
        <p:nvSpPr>
          <p:cNvPr id="1065" name="Rectangle 835"/>
          <p:cNvSpPr>
            <a:spLocks noChangeArrowheads="1"/>
          </p:cNvSpPr>
          <p:nvPr/>
        </p:nvSpPr>
        <p:spPr bwMode="auto">
          <a:xfrm>
            <a:off x="0" y="17751425"/>
            <a:ext cx="184150" cy="366713"/>
          </a:xfrm>
          <a:prstGeom prst="rect">
            <a:avLst/>
          </a:prstGeom>
          <a:noFill/>
          <a:ln w="9525" algn="ctr">
            <a:noFill/>
            <a:miter lim="800000"/>
            <a:headEnd/>
            <a:tailEnd/>
          </a:ln>
        </p:spPr>
        <p:txBody>
          <a:bodyPr wrap="none" anchor="ctr">
            <a:spAutoFit/>
          </a:bodyPr>
          <a:lstStyle/>
          <a:p>
            <a:pPr algn="l"/>
            <a:endParaRPr lang="tr-TR">
              <a:latin typeface="Arial" charset="0"/>
            </a:endParaRPr>
          </a:p>
        </p:txBody>
      </p:sp>
      <p:sp>
        <p:nvSpPr>
          <p:cNvPr id="1067" name="AutoShape 1057"/>
          <p:cNvSpPr>
            <a:spLocks noChangeArrowheads="1"/>
          </p:cNvSpPr>
          <p:nvPr/>
        </p:nvSpPr>
        <p:spPr bwMode="auto">
          <a:xfrm>
            <a:off x="1308870" y="8536832"/>
            <a:ext cx="9496124" cy="1077199"/>
          </a:xfrm>
          <a:prstGeom prst="flowChartTerminator">
            <a:avLst/>
          </a:prstGeom>
          <a:gradFill rotWithShape="0">
            <a:gsLst>
              <a:gs pos="100000">
                <a:srgbClr val="FF99FF"/>
              </a:gs>
              <a:gs pos="17999">
                <a:srgbClr val="99CCFF"/>
              </a:gs>
              <a:gs pos="36000">
                <a:srgbClr val="9966FF"/>
              </a:gs>
              <a:gs pos="61000">
                <a:srgbClr val="CC99FF"/>
              </a:gs>
              <a:gs pos="82001">
                <a:srgbClr val="99CCFF"/>
              </a:gs>
              <a:gs pos="100000">
                <a:srgbClr val="CCCCFF"/>
              </a:gs>
            </a:gsLst>
            <a:lin ang="5400000" scaled="0"/>
          </a:gradFill>
          <a:ln w="9525" algn="ctr">
            <a:solidFill>
              <a:schemeClr val="tx1"/>
            </a:solidFill>
            <a:miter lim="800000"/>
            <a:headEnd/>
            <a:tailEnd/>
          </a:ln>
        </p:spPr>
        <p:txBody>
          <a:bodyPr wrap="none" anchor="ctr"/>
          <a:lstStyle/>
          <a:p>
            <a:r>
              <a:rPr lang="tr-TR" sz="4000" b="1" dirty="0">
                <a:solidFill>
                  <a:schemeClr val="hlink"/>
                </a:solidFill>
              </a:rPr>
              <a:t>GİRİŞ</a:t>
            </a:r>
          </a:p>
        </p:txBody>
      </p:sp>
      <p:pic>
        <p:nvPicPr>
          <p:cNvPr id="46" name="Picture 4" descr="Celal-Bayar-Üniversitesi"/>
          <p:cNvPicPr>
            <a:picLocks noChangeAspect="1"/>
          </p:cNvPicPr>
          <p:nvPr/>
        </p:nvPicPr>
        <p:blipFill>
          <a:blip r:embed="rId2" cstate="print"/>
          <a:stretch>
            <a:fillRect/>
          </a:stretch>
        </p:blipFill>
        <p:spPr>
          <a:xfrm>
            <a:off x="1164854" y="1048000"/>
            <a:ext cx="5234305" cy="2771775"/>
          </a:xfrm>
          <a:prstGeom prst="rect">
            <a:avLst/>
          </a:prstGeom>
        </p:spPr>
      </p:pic>
      <p:pic>
        <p:nvPicPr>
          <p:cNvPr id="51" name="Picture 4" descr="Celal-Bayar-Üniversitesi"/>
          <p:cNvPicPr>
            <a:picLocks noChangeAspect="1"/>
          </p:cNvPicPr>
          <p:nvPr/>
        </p:nvPicPr>
        <p:blipFill>
          <a:blip r:embed="rId2" cstate="print"/>
          <a:stretch>
            <a:fillRect/>
          </a:stretch>
        </p:blipFill>
        <p:spPr>
          <a:xfrm>
            <a:off x="20174966" y="1120008"/>
            <a:ext cx="5234305" cy="2771775"/>
          </a:xfrm>
          <a:prstGeom prst="rect">
            <a:avLst/>
          </a:prstGeom>
        </p:spPr>
      </p:pic>
      <p:sp>
        <p:nvSpPr>
          <p:cNvPr id="41" name="40 Akış Çizelgesi: Sonlandırıcı"/>
          <p:cNvSpPr/>
          <p:nvPr/>
        </p:nvSpPr>
        <p:spPr bwMode="auto">
          <a:xfrm>
            <a:off x="13622238" y="33019552"/>
            <a:ext cx="11591008" cy="911594"/>
          </a:xfrm>
          <a:prstGeom prst="flowChartTerminator">
            <a:avLst/>
          </a:prstGeom>
          <a:gradFill rotWithShape="1">
            <a:gsLst>
              <a:gs pos="0">
                <a:srgbClr val="CCCCFF"/>
              </a:gs>
              <a:gs pos="17999">
                <a:srgbClr val="99CCFF"/>
              </a:gs>
              <a:gs pos="36000">
                <a:srgbClr val="9966FF"/>
              </a:gs>
              <a:gs pos="61000">
                <a:srgbClr val="CC99FF"/>
              </a:gs>
              <a:gs pos="82001">
                <a:srgbClr val="99CCFF"/>
              </a:gs>
              <a:gs pos="100000">
                <a:srgbClr val="CCCCFF"/>
              </a:gs>
            </a:gsLst>
            <a:lin ang="5400000" scaled="0"/>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tr-TR" sz="4400" b="1" dirty="0">
                <a:solidFill>
                  <a:schemeClr val="accent3">
                    <a:lumMod val="20000"/>
                    <a:lumOff val="80000"/>
                  </a:schemeClr>
                </a:solidFill>
              </a:rPr>
              <a:t>KAYNAKÇA</a:t>
            </a:r>
            <a:endParaRPr kumimoji="0" lang="tr-TR" sz="4400" b="1" i="0" u="none" strike="noStrike" cap="none" normalizeH="0" baseline="0" dirty="0">
              <a:ln>
                <a:noFill/>
              </a:ln>
              <a:solidFill>
                <a:schemeClr val="accent3">
                  <a:lumMod val="20000"/>
                  <a:lumOff val="80000"/>
                </a:schemeClr>
              </a:solidFill>
              <a:effectLst/>
              <a:latin typeface="Times New Roman" pitchFamily="18" charset="0"/>
            </a:endParaRPr>
          </a:p>
        </p:txBody>
      </p:sp>
      <p:sp>
        <p:nvSpPr>
          <p:cNvPr id="2" name="Rectangle 10">
            <a:extLst>
              <a:ext uri="{FF2B5EF4-FFF2-40B4-BE49-F238E27FC236}">
                <a16:creationId xmlns:a16="http://schemas.microsoft.com/office/drawing/2014/main" id="{80738828-13F5-E640-AE8C-AF89CC03B0AC}"/>
              </a:ext>
            </a:extLst>
          </p:cNvPr>
          <p:cNvSpPr>
            <a:spLocks noChangeArrowheads="1"/>
          </p:cNvSpPr>
          <p:nvPr/>
        </p:nvSpPr>
        <p:spPr bwMode="auto">
          <a:xfrm>
            <a:off x="300758" y="31539610"/>
            <a:ext cx="11539520" cy="4832092"/>
          </a:xfrm>
          <a:prstGeom prst="rect">
            <a:avLst/>
          </a:prstGeom>
          <a:solidFill>
            <a:srgbClr val="7030A0"/>
          </a:solidFill>
          <a:ln w="9525" algn="ctr">
            <a:solidFill>
              <a:schemeClr val="bg1"/>
            </a:solidFill>
            <a:miter lim="800000"/>
            <a:headEnd/>
            <a:tailEnd/>
          </a:ln>
        </p:spPr>
        <p:txBody>
          <a:bodyPr wrap="square" anchor="ctr">
            <a:spAutoFit/>
          </a:bodyPr>
          <a:lstStyle/>
          <a:p>
            <a:pPr lvl="2" algn="just">
              <a:defRPr/>
            </a:pPr>
            <a:r>
              <a:rPr lang="tr-TR" altLang="zh-CN" sz="2800" b="1" dirty="0">
                <a:solidFill>
                  <a:srgbClr val="E6D81E"/>
                </a:solidFill>
                <a:latin typeface="Arial" pitchFamily="34" charset="0"/>
                <a:cs typeface="Arial" pitchFamily="34" charset="0"/>
              </a:rPr>
              <a:t>Alınan tüm kararlar doğrultusunda kampanyaya destek vererek koşulları sağlıyan vatandaşların ihtiyaçlarını karşılamayı  gereken alakayı kendilerine sunmayı ülkemizde aktif rol oynuyan AFAD, Kızılay, yerel </a:t>
            </a:r>
            <a:r>
              <a:rPr lang="tr-TR" altLang="zh-CN" sz="2800" b="1" dirty="0" smtClean="0">
                <a:solidFill>
                  <a:srgbClr val="E6D81E"/>
                </a:solidFill>
                <a:latin typeface="Arial" pitchFamily="34" charset="0"/>
                <a:cs typeface="Arial" pitchFamily="34" charset="0"/>
              </a:rPr>
              <a:t>yönetimler, </a:t>
            </a:r>
            <a:r>
              <a:rPr lang="tr-TR" altLang="zh-CN" sz="2800" b="1" dirty="0">
                <a:solidFill>
                  <a:srgbClr val="E6D81E"/>
                </a:solidFill>
                <a:latin typeface="Arial" pitchFamily="34" charset="0"/>
                <a:cs typeface="Arial" pitchFamily="34" charset="0"/>
              </a:rPr>
              <a:t>kamu kurumu ve </a:t>
            </a:r>
            <a:r>
              <a:rPr lang="tr-TR" altLang="zh-CN" sz="2800" b="1" dirty="0" smtClean="0">
                <a:solidFill>
                  <a:srgbClr val="E6D81E"/>
                </a:solidFill>
                <a:latin typeface="Arial" pitchFamily="34" charset="0"/>
                <a:cs typeface="Arial" pitchFamily="34" charset="0"/>
              </a:rPr>
              <a:t>kuruluşlarının temsilcileri, vali/kaymakamlar, il/ilçe </a:t>
            </a:r>
            <a:r>
              <a:rPr lang="tr-TR" altLang="zh-CN" sz="2800" b="1" dirty="0">
                <a:solidFill>
                  <a:srgbClr val="E6D81E"/>
                </a:solidFill>
                <a:latin typeface="Arial" pitchFamily="34" charset="0"/>
                <a:cs typeface="Arial" pitchFamily="34" charset="0"/>
              </a:rPr>
              <a:t>jandarma komutanlıkları ve il/ilçe emniyet </a:t>
            </a:r>
            <a:r>
              <a:rPr lang="tr-TR" altLang="zh-CN" sz="2800" b="1" dirty="0" smtClean="0">
                <a:solidFill>
                  <a:srgbClr val="E6D81E"/>
                </a:solidFill>
                <a:latin typeface="Arial" pitchFamily="34" charset="0"/>
                <a:cs typeface="Arial" pitchFamily="34" charset="0"/>
              </a:rPr>
              <a:t>müdürlüklerinin ilgili birimlerinin </a:t>
            </a:r>
            <a:r>
              <a:rPr lang="tr-TR" altLang="zh-CN" sz="2800" b="1" dirty="0">
                <a:solidFill>
                  <a:srgbClr val="E6D81E"/>
                </a:solidFill>
                <a:latin typeface="Arial" pitchFamily="34" charset="0"/>
                <a:cs typeface="Arial" pitchFamily="34" charset="0"/>
              </a:rPr>
              <a:t>bir araya gelmesiyle devletimiz tarafından </a:t>
            </a:r>
            <a:r>
              <a:rPr lang="tr-TR" altLang="zh-CN" sz="2800" b="1" dirty="0" smtClean="0">
                <a:solidFill>
                  <a:srgbClr val="E6D81E"/>
                </a:solidFill>
                <a:latin typeface="Arial" pitchFamily="34" charset="0"/>
                <a:cs typeface="Arial" pitchFamily="34" charset="0"/>
              </a:rPr>
              <a:t>oluşturulur. Bu çalışmayla, salgın sürecinde VEFA </a:t>
            </a:r>
            <a:r>
              <a:rPr lang="tr-TR" altLang="zh-CN" sz="2800" b="1" dirty="0">
                <a:solidFill>
                  <a:srgbClr val="E6D81E"/>
                </a:solidFill>
                <a:latin typeface="Arial" pitchFamily="34" charset="0"/>
                <a:cs typeface="Arial" pitchFamily="34" charset="0"/>
              </a:rPr>
              <a:t>SOSYAL DESTEK GURUBU ile birlikte 65 yaş ve üstü </a:t>
            </a:r>
            <a:r>
              <a:rPr lang="tr-TR" altLang="zh-CN" sz="2800" b="1" dirty="0" smtClean="0">
                <a:solidFill>
                  <a:srgbClr val="E6D81E"/>
                </a:solidFill>
                <a:latin typeface="Arial" pitchFamily="34" charset="0"/>
                <a:cs typeface="Arial" pitchFamily="34" charset="0"/>
              </a:rPr>
              <a:t>vatandaşlarımızın istenen güvenlik önlemleri dikkatte alınarak ihtiyaçlarının  karşılanması amaçlanmıştır.</a:t>
            </a:r>
            <a:endParaRPr lang="tr-TR" altLang="zh-CN" sz="2800" b="1" dirty="0">
              <a:solidFill>
                <a:srgbClr val="E6D81E"/>
              </a:solidFill>
              <a:latin typeface="Arial" pitchFamily="34" charset="0"/>
              <a:cs typeface="Arial" pitchFamily="34" charset="0"/>
            </a:endParaRPr>
          </a:p>
        </p:txBody>
      </p:sp>
      <p:pic>
        <p:nvPicPr>
          <p:cNvPr id="5" name="Resim 5">
            <a:extLst>
              <a:ext uri="{FF2B5EF4-FFF2-40B4-BE49-F238E27FC236}">
                <a16:creationId xmlns:a16="http://schemas.microsoft.com/office/drawing/2014/main" id="{ADAF477E-1723-9146-B017-959EBA73C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82078" y="14729520"/>
            <a:ext cx="6696326" cy="892899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Resim 7">
            <a:extLst>
              <a:ext uri="{FF2B5EF4-FFF2-40B4-BE49-F238E27FC236}">
                <a16:creationId xmlns:a16="http://schemas.microsoft.com/office/drawing/2014/main" id="{47872BDE-D9D7-B845-96AC-B8EB4802E4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38862" y="14729520"/>
            <a:ext cx="6840760" cy="892899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9" name="Resim 9">
            <a:extLst>
              <a:ext uri="{FF2B5EF4-FFF2-40B4-BE49-F238E27FC236}">
                <a16:creationId xmlns:a16="http://schemas.microsoft.com/office/drawing/2014/main" id="{C782B793-E561-0C45-813E-A87A8FC70B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82078" y="8680848"/>
            <a:ext cx="6671763" cy="554461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3" name="Resim 13">
            <a:extLst>
              <a:ext uri="{FF2B5EF4-FFF2-40B4-BE49-F238E27FC236}">
                <a16:creationId xmlns:a16="http://schemas.microsoft.com/office/drawing/2014/main" id="{C5A5C570-5CEB-E049-9CC4-7E393A6E0D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05202" y="8752856"/>
            <a:ext cx="6816758" cy="547260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Dikdörtgen 3"/>
          <p:cNvSpPr/>
          <p:nvPr/>
        </p:nvSpPr>
        <p:spPr>
          <a:xfrm>
            <a:off x="13046174" y="25890760"/>
            <a:ext cx="13076170" cy="6494085"/>
          </a:xfrm>
          <a:prstGeom prst="rect">
            <a:avLst/>
          </a:prstGeom>
        </p:spPr>
        <p:txBody>
          <a:bodyPr wrap="square">
            <a:spAutoFit/>
          </a:bodyPr>
          <a:lstStyle/>
          <a:p>
            <a:pPr algn="just"/>
            <a:r>
              <a:rPr lang="tr-TR" sz="3200" b="1" dirty="0">
                <a:solidFill>
                  <a:srgbClr val="000000"/>
                </a:solidFill>
                <a:latin typeface="Arial" panose="020B0604020202020204" pitchFamily="34" charset="0"/>
                <a:ea typeface="Times New Roman" panose="02020603050405020304" pitchFamily="18" charset="0"/>
              </a:rPr>
              <a:t>Bulunduğüm ilçede faaliyet gösteren Vefa Destek Projesi ekibine katılım sağlamak için Belediye yetkilileri ile bir görüşme gerçekleştirdim ve ardından dilekçe ile destekte bulunabileceğimi </a:t>
            </a:r>
            <a:endParaRPr lang="tr-TR" sz="3200" b="1" dirty="0" smtClean="0">
              <a:solidFill>
                <a:srgbClr val="000000"/>
              </a:solidFill>
              <a:latin typeface="Arial" panose="020B0604020202020204" pitchFamily="34" charset="0"/>
              <a:ea typeface="Times New Roman" panose="02020603050405020304" pitchFamily="18" charset="0"/>
            </a:endParaRPr>
          </a:p>
          <a:p>
            <a:pPr algn="just"/>
            <a:r>
              <a:rPr lang="tr-TR" sz="3200" b="1" dirty="0" smtClean="0">
                <a:solidFill>
                  <a:srgbClr val="000000"/>
                </a:solidFill>
                <a:latin typeface="Arial" panose="020B0604020202020204" pitchFamily="34" charset="0"/>
                <a:ea typeface="Times New Roman" panose="02020603050405020304" pitchFamily="18" charset="0"/>
              </a:rPr>
              <a:t>bunu </a:t>
            </a:r>
            <a:r>
              <a:rPr lang="tr-TR" sz="3200" b="1" dirty="0">
                <a:solidFill>
                  <a:srgbClr val="000000"/>
                </a:solidFill>
                <a:latin typeface="Arial" panose="020B0604020202020204" pitchFamily="34" charset="0"/>
                <a:ea typeface="Times New Roman" panose="02020603050405020304" pitchFamily="18" charset="0"/>
              </a:rPr>
              <a:t>gönülden istediğimi anlattım</a:t>
            </a:r>
            <a:r>
              <a:rPr lang="tr-TR" sz="3200" b="1" dirty="0" smtClean="0">
                <a:solidFill>
                  <a:srgbClr val="000000"/>
                </a:solidFill>
                <a:latin typeface="Arial" panose="020B0604020202020204" pitchFamily="34" charset="0"/>
                <a:ea typeface="Times New Roman" panose="02020603050405020304" pitchFamily="18" charset="0"/>
              </a:rPr>
              <a:t>. Ancak </a:t>
            </a:r>
            <a:r>
              <a:rPr lang="tr-TR" sz="3200" b="1" dirty="0">
                <a:solidFill>
                  <a:srgbClr val="000000"/>
                </a:solidFill>
                <a:latin typeface="Arial" panose="020B0604020202020204" pitchFamily="34" charset="0"/>
                <a:ea typeface="Times New Roman" panose="02020603050405020304" pitchFamily="18" charset="0"/>
              </a:rPr>
              <a:t>benim bir devlet memuru olmadığımı ve bu riskin altına giremeyeceklerini ifade ettiler. Ben böyle bir projede yer almayı çok istiyordum, bunun üzerine  </a:t>
            </a:r>
            <a:r>
              <a:rPr lang="tr-TR" sz="3200" b="1" dirty="0" smtClean="0">
                <a:solidFill>
                  <a:srgbClr val="000000"/>
                </a:solidFill>
                <a:latin typeface="Arial" panose="020B0604020202020204" pitchFamily="34" charset="0"/>
                <a:ea typeface="Times New Roman" panose="02020603050405020304" pitchFamily="18" charset="0"/>
              </a:rPr>
              <a:t>ikametgah bölgem </a:t>
            </a:r>
            <a:r>
              <a:rPr lang="tr-TR" sz="3200" b="1" dirty="0">
                <a:solidFill>
                  <a:srgbClr val="000000"/>
                </a:solidFill>
                <a:latin typeface="Arial" panose="020B0604020202020204" pitchFamily="34" charset="0"/>
                <a:ea typeface="Times New Roman" panose="02020603050405020304" pitchFamily="18" charset="0"/>
              </a:rPr>
              <a:t>ve </a:t>
            </a:r>
            <a:r>
              <a:rPr lang="tr-TR" sz="3200" b="1" dirty="0" smtClean="0">
                <a:solidFill>
                  <a:srgbClr val="000000"/>
                </a:solidFill>
                <a:latin typeface="Arial" panose="020B0604020202020204" pitchFamily="34" charset="0"/>
                <a:ea typeface="Times New Roman" panose="02020603050405020304" pitchFamily="18" charset="0"/>
              </a:rPr>
              <a:t>çevresinde </a:t>
            </a:r>
            <a:r>
              <a:rPr lang="tr-TR" sz="3200" b="1" dirty="0">
                <a:solidFill>
                  <a:srgbClr val="000000"/>
                </a:solidFill>
                <a:latin typeface="Arial" panose="020B0604020202020204" pitchFamily="34" charset="0"/>
                <a:ea typeface="Times New Roman" panose="02020603050405020304" pitchFamily="18" charset="0"/>
              </a:rPr>
              <a:t>yaşamlarını sürdüren 65 yaş ve üstü bireylere </a:t>
            </a:r>
            <a:r>
              <a:rPr lang="tr-TR" sz="3200" b="1" dirty="0" smtClean="0">
                <a:solidFill>
                  <a:srgbClr val="000000"/>
                </a:solidFill>
                <a:latin typeface="Arial" panose="020B0604020202020204" pitchFamily="34" charset="0"/>
                <a:ea typeface="Times New Roman" panose="02020603050405020304" pitchFamily="18" charset="0"/>
              </a:rPr>
              <a:t>ulaşarak </a:t>
            </a:r>
            <a:r>
              <a:rPr lang="tr-TR" sz="3200" b="1" dirty="0">
                <a:solidFill>
                  <a:srgbClr val="000000"/>
                </a:solidFill>
                <a:latin typeface="Arial" panose="020B0604020202020204" pitchFamily="34" charset="0"/>
                <a:ea typeface="Times New Roman" panose="02020603050405020304" pitchFamily="18" charset="0"/>
              </a:rPr>
              <a:t>ihtiyaçlarını gidermeye çalıştım. </a:t>
            </a:r>
            <a:r>
              <a:rPr lang="tr-TR" sz="3200" b="1" dirty="0" smtClean="0">
                <a:solidFill>
                  <a:srgbClr val="000000"/>
                </a:solidFill>
                <a:latin typeface="Arial" panose="020B0604020202020204" pitchFamily="34" charset="0"/>
                <a:ea typeface="Times New Roman" panose="02020603050405020304" pitchFamily="18" charset="0"/>
              </a:rPr>
              <a:t>Örneğin bu süreçte site sakinlerinden Makbule teyze ve </a:t>
            </a:r>
            <a:r>
              <a:rPr lang="tr-TR" sz="3200" b="1" dirty="0" err="1" smtClean="0">
                <a:solidFill>
                  <a:srgbClr val="000000"/>
                </a:solidFill>
                <a:latin typeface="Arial" panose="020B0604020202020204" pitchFamily="34" charset="0"/>
                <a:ea typeface="Times New Roman" panose="02020603050405020304" pitchFamily="18" charset="0"/>
              </a:rPr>
              <a:t>Veysi</a:t>
            </a:r>
            <a:r>
              <a:rPr lang="tr-TR" sz="3200" b="1" dirty="0" smtClean="0">
                <a:solidFill>
                  <a:srgbClr val="000000"/>
                </a:solidFill>
                <a:latin typeface="Arial" panose="020B0604020202020204" pitchFamily="34" charset="0"/>
                <a:ea typeface="Times New Roman" panose="02020603050405020304" pitchFamily="18" charset="0"/>
              </a:rPr>
              <a:t> amca’nın ihtiyaçlarının giderilmesi üstteki fotoğraflarda görülmektedir. Bu </a:t>
            </a:r>
            <a:r>
              <a:rPr lang="tr-TR" sz="3200" b="1" dirty="0">
                <a:solidFill>
                  <a:srgbClr val="000000"/>
                </a:solidFill>
                <a:latin typeface="Arial" panose="020B0604020202020204" pitchFamily="34" charset="0"/>
                <a:ea typeface="Times New Roman" panose="02020603050405020304" pitchFamily="18" charset="0"/>
              </a:rPr>
              <a:t>salgın süresinde böyle bir Sosyal Sorumluluğu yerine </a:t>
            </a:r>
            <a:r>
              <a:rPr lang="tr-TR" sz="3200" b="1" dirty="0" smtClean="0">
                <a:solidFill>
                  <a:srgbClr val="000000"/>
                </a:solidFill>
                <a:latin typeface="Arial" panose="020B0604020202020204" pitchFamily="34" charset="0"/>
                <a:ea typeface="Times New Roman" panose="02020603050405020304" pitchFamily="18" charset="0"/>
              </a:rPr>
              <a:t>getirdiğim için tahmin edilemeyecek huzur </a:t>
            </a:r>
            <a:r>
              <a:rPr lang="tr-TR" sz="3200" b="1" dirty="0">
                <a:solidFill>
                  <a:srgbClr val="000000"/>
                </a:solidFill>
                <a:latin typeface="Arial" panose="020B0604020202020204" pitchFamily="34" charset="0"/>
                <a:ea typeface="Times New Roman" panose="02020603050405020304" pitchFamily="18" charset="0"/>
              </a:rPr>
              <a:t>ve </a:t>
            </a:r>
            <a:r>
              <a:rPr lang="tr-TR" sz="3200" b="1" dirty="0" smtClean="0">
                <a:solidFill>
                  <a:srgbClr val="000000"/>
                </a:solidFill>
                <a:latin typeface="Arial" panose="020B0604020202020204" pitchFamily="34" charset="0"/>
                <a:ea typeface="Times New Roman" panose="02020603050405020304" pitchFamily="18" charset="0"/>
              </a:rPr>
              <a:t>mutluluk duyduğumu ifade etmek ve arkadaşlarımla paylaşmak istedim.</a:t>
            </a:r>
            <a:endParaRPr lang="tr-TR" sz="3200" dirty="0">
              <a:ea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Yörünge">
  <a:themeElements>
    <a:clrScheme name="">
      <a:dk1>
        <a:srgbClr val="002368"/>
      </a:dk1>
      <a:lt1>
        <a:srgbClr val="C8BB16"/>
      </a:lt1>
      <a:dk2>
        <a:srgbClr val="B2B2B2"/>
      </a:dk2>
      <a:lt2>
        <a:srgbClr val="291C58"/>
      </a:lt2>
      <a:accent1>
        <a:srgbClr val="000066"/>
      </a:accent1>
      <a:accent2>
        <a:srgbClr val="CCA500"/>
      </a:accent2>
      <a:accent3>
        <a:srgbClr val="E0DAAB"/>
      </a:accent3>
      <a:accent4>
        <a:srgbClr val="001C58"/>
      </a:accent4>
      <a:accent5>
        <a:srgbClr val="AAAAB8"/>
      </a:accent5>
      <a:accent6>
        <a:srgbClr val="B99500"/>
      </a:accent6>
      <a:hlink>
        <a:srgbClr val="FFFFCC"/>
      </a:hlink>
      <a:folHlink>
        <a:srgbClr val="FFCC66"/>
      </a:folHlink>
    </a:clrScheme>
    <a:fontScheme name="Yörünge">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accent1"/>
            </a:gs>
            <a:gs pos="100000">
              <a:schemeClr val="accent1">
                <a:gamma/>
                <a:shade val="46275"/>
                <a:invGamma/>
              </a:schemeClr>
            </a:gs>
          </a:gsLst>
          <a:path path="rect">
            <a:fillToRect l="50000" t="50000" r="50000" b="50000"/>
          </a:path>
        </a:gra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chemeClr val="accent1"/>
            </a:gs>
            <a:gs pos="100000">
              <a:schemeClr val="accent1">
                <a:gamma/>
                <a:shade val="46275"/>
                <a:invGamma/>
              </a:schemeClr>
            </a:gs>
          </a:gsLst>
          <a:path path="rect">
            <a:fillToRect l="50000" t="50000" r="50000" b="50000"/>
          </a:path>
        </a:gra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Yörünge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Yörünge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Yörünge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Yörünge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Yörünge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Yörünge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Yörünge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Yörünge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Yörünge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Yörünge 10">
        <a:dk1>
          <a:srgbClr val="010199"/>
        </a:dk1>
        <a:lt1>
          <a:srgbClr val="FFFFFF"/>
        </a:lt1>
        <a:dk2>
          <a:srgbClr val="AFE4FF"/>
        </a:dk2>
        <a:lt2>
          <a:srgbClr val="B2B2B2"/>
        </a:lt2>
        <a:accent1>
          <a:srgbClr val="3399FF"/>
        </a:accent1>
        <a:accent2>
          <a:srgbClr val="666699"/>
        </a:accent2>
        <a:accent3>
          <a:srgbClr val="D4EFFF"/>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Yörünge 11">
        <a:dk1>
          <a:srgbClr val="010199"/>
        </a:dk1>
        <a:lt1>
          <a:srgbClr val="FFFFFF"/>
        </a:lt1>
        <a:dk2>
          <a:srgbClr val="D5F1FF"/>
        </a:dk2>
        <a:lt2>
          <a:srgbClr val="B2B2B2"/>
        </a:lt2>
        <a:accent1>
          <a:srgbClr val="3399FF"/>
        </a:accent1>
        <a:accent2>
          <a:srgbClr val="666699"/>
        </a:accent2>
        <a:accent3>
          <a:srgbClr val="E7F7FF"/>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Yörünge 12">
        <a:dk1>
          <a:srgbClr val="01018D"/>
        </a:dk1>
        <a:lt1>
          <a:srgbClr val="FFFFFF"/>
        </a:lt1>
        <a:dk2>
          <a:srgbClr val="D5F1FF"/>
        </a:dk2>
        <a:lt2>
          <a:srgbClr val="B2B2B2"/>
        </a:lt2>
        <a:accent1>
          <a:srgbClr val="3399FF"/>
        </a:accent1>
        <a:accent2>
          <a:srgbClr val="666699"/>
        </a:accent2>
        <a:accent3>
          <a:srgbClr val="E7F7FF"/>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Yörünge 13">
        <a:dk1>
          <a:srgbClr val="01018D"/>
        </a:dk1>
        <a:lt1>
          <a:srgbClr val="FFFFFF"/>
        </a:lt1>
        <a:dk2>
          <a:srgbClr val="C1EAFF"/>
        </a:dk2>
        <a:lt2>
          <a:srgbClr val="B2B2B2"/>
        </a:lt2>
        <a:accent1>
          <a:srgbClr val="3399FF"/>
        </a:accent1>
        <a:accent2>
          <a:srgbClr val="666699"/>
        </a:accent2>
        <a:accent3>
          <a:srgbClr val="DDF3FF"/>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Yörünge 14">
        <a:dk1>
          <a:srgbClr val="01018D"/>
        </a:dk1>
        <a:lt1>
          <a:srgbClr val="FFFFFF"/>
        </a:lt1>
        <a:dk2>
          <a:srgbClr val="C1EAFF"/>
        </a:dk2>
        <a:lt2>
          <a:srgbClr val="B2B2B2"/>
        </a:lt2>
        <a:accent1>
          <a:srgbClr val="3399FF"/>
        </a:accent1>
        <a:accent2>
          <a:srgbClr val="66CCFF"/>
        </a:accent2>
        <a:accent3>
          <a:srgbClr val="DDF3FF"/>
        </a:accent3>
        <a:accent4>
          <a:srgbClr val="DADADA"/>
        </a:accent4>
        <a:accent5>
          <a:srgbClr val="ADCAFF"/>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Yörünge 15">
        <a:dk1>
          <a:srgbClr val="0066FF"/>
        </a:dk1>
        <a:lt1>
          <a:srgbClr val="FFFFFF"/>
        </a:lt1>
        <a:dk2>
          <a:srgbClr val="C1EAFF"/>
        </a:dk2>
        <a:lt2>
          <a:srgbClr val="B2B2B2"/>
        </a:lt2>
        <a:accent1>
          <a:srgbClr val="3399FF"/>
        </a:accent1>
        <a:accent2>
          <a:srgbClr val="66CCFF"/>
        </a:accent2>
        <a:accent3>
          <a:srgbClr val="DDF3FF"/>
        </a:accent3>
        <a:accent4>
          <a:srgbClr val="DADADA"/>
        </a:accent4>
        <a:accent5>
          <a:srgbClr val="ADCAFF"/>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Yörünge 16">
        <a:dk1>
          <a:srgbClr val="00CCFF"/>
        </a:dk1>
        <a:lt1>
          <a:srgbClr val="FFFFFF"/>
        </a:lt1>
        <a:dk2>
          <a:srgbClr val="C1EAFF"/>
        </a:dk2>
        <a:lt2>
          <a:srgbClr val="B2B2B2"/>
        </a:lt2>
        <a:accent1>
          <a:srgbClr val="3399FF"/>
        </a:accent1>
        <a:accent2>
          <a:srgbClr val="66CCFF"/>
        </a:accent2>
        <a:accent3>
          <a:srgbClr val="DDF3FF"/>
        </a:accent3>
        <a:accent4>
          <a:srgbClr val="DADADA"/>
        </a:accent4>
        <a:accent5>
          <a:srgbClr val="ADCAFF"/>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6037ED4BD6C0F34D8FE4967BAE8E2CFC" ma:contentTypeVersion="2" ma:contentTypeDescription="Yeni belge oluşturun." ma:contentTypeScope="" ma:versionID="d8308d95fab50a97986d4d3da668a558">
  <xsd:schema xmlns:xsd="http://www.w3.org/2001/XMLSchema" xmlns:xs="http://www.w3.org/2001/XMLSchema" xmlns:p="http://schemas.microsoft.com/office/2006/metadata/properties" xmlns:ns2="84438f52-1d35-4758-bb6f-46eb8dc051e2" targetNamespace="http://schemas.microsoft.com/office/2006/metadata/properties" ma:root="true" ma:fieldsID="372f0a339729acee7704868468168be7" ns2:_="">
    <xsd:import namespace="84438f52-1d35-4758-bb6f-46eb8dc051e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438f52-1d35-4758-bb6f-46eb8dc051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BDCB92-86FB-4CD6-B2A6-88832422DCA9}">
  <ds:schemaRefs>
    <ds:schemaRef ds:uri="http://schemas.microsoft.com/office/2006/metadata/contentType"/>
    <ds:schemaRef ds:uri="http://schemas.microsoft.com/office/2006/metadata/properties/metaAttributes"/>
    <ds:schemaRef ds:uri="http://www.w3.org/2000/xmlns/"/>
    <ds:schemaRef ds:uri="http://www.w3.org/2001/XMLSchema"/>
    <ds:schemaRef ds:uri="84438f52-1d35-4758-bb6f-46eb8dc051e2"/>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6A5DD1-3FCF-4B92-A6EA-944B5E16D908}">
  <ds:schemaRefs>
    <ds:schemaRef ds:uri="http://schemas.microsoft.com/sharepoint/v3/contenttype/forms"/>
  </ds:schemaRefs>
</ds:datastoreItem>
</file>

<file path=customXml/itemProps3.xml><?xml version="1.0" encoding="utf-8"?>
<ds:datastoreItem xmlns:ds="http://schemas.openxmlformats.org/officeDocument/2006/customXml" ds:itemID="{063B6340-314D-412F-852D-71018492CDE6}">
  <ds:schemaRefs>
    <ds:schemaRef ds:uri="http://purl.org/dc/dcmitype/"/>
    <ds:schemaRef ds:uri="84438f52-1d35-4758-bb6f-46eb8dc051e2"/>
    <ds:schemaRef ds:uri="http://schemas.microsoft.com/office/2006/metadata/properties"/>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Opulent</Template>
  <TotalTime>2073</TotalTime>
  <Words>542</Words>
  <Application>Microsoft Office PowerPoint</Application>
  <PresentationFormat>Özel</PresentationFormat>
  <Paragraphs>15</Paragraphs>
  <Slides>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vt:i4>
      </vt:variant>
    </vt:vector>
  </HeadingPairs>
  <TitlesOfParts>
    <vt:vector size="7" baseType="lpstr">
      <vt:lpstr>宋体</vt:lpstr>
      <vt:lpstr>Arial</vt:lpstr>
      <vt:lpstr>Comic Sans MS</vt:lpstr>
      <vt:lpstr>Times New Roman</vt:lpstr>
      <vt:lpstr>Wingdings</vt:lpstr>
      <vt:lpstr>Yörünge</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fsc</dc:creator>
  <cp:lastModifiedBy>User</cp:lastModifiedBy>
  <cp:revision>261</cp:revision>
  <dcterms:created xsi:type="dcterms:W3CDTF">2007-07-15T14:26:46Z</dcterms:created>
  <dcterms:modified xsi:type="dcterms:W3CDTF">2020-05-29T10:43:55Z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0x0101006037ED4BD6C0F34D8FE4967BAE8E2CFC</vt:lpwstr>
  </property>
</Properties>
</file>